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2.xml" ContentType="application/vnd.openxmlformats-officedocument.presentationml.notesSlide+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3.xml" ContentType="application/vnd.openxmlformats-officedocument.drawingml.diagramData+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57" r:id="rId3"/>
    <p:sldId id="264" r:id="rId4"/>
    <p:sldId id="297" r:id="rId5"/>
    <p:sldId id="298" r:id="rId6"/>
    <p:sldId id="265" r:id="rId7"/>
    <p:sldId id="266" r:id="rId8"/>
    <p:sldId id="267" r:id="rId9"/>
    <p:sldId id="270" r:id="rId10"/>
    <p:sldId id="259" r:id="rId11"/>
    <p:sldId id="261" r:id="rId12"/>
    <p:sldId id="262" r:id="rId13"/>
    <p:sldId id="268" r:id="rId14"/>
    <p:sldId id="273" r:id="rId15"/>
    <p:sldId id="274" r:id="rId16"/>
    <p:sldId id="275" r:id="rId17"/>
    <p:sldId id="276" r:id="rId18"/>
    <p:sldId id="285" r:id="rId19"/>
    <p:sldId id="286" r:id="rId20"/>
    <p:sldId id="288" r:id="rId21"/>
    <p:sldId id="287" r:id="rId22"/>
    <p:sldId id="296" r:id="rId23"/>
    <p:sldId id="289" r:id="rId24"/>
    <p:sldId id="292" r:id="rId25"/>
    <p:sldId id="290" r:id="rId26"/>
    <p:sldId id="291" r:id="rId27"/>
    <p:sldId id="293" r:id="rId28"/>
    <p:sldId id="295" r:id="rId29"/>
    <p:sldId id="294" r:id="rId30"/>
    <p:sldId id="277" r:id="rId31"/>
    <p:sldId id="278" r:id="rId32"/>
    <p:sldId id="279" r:id="rId33"/>
    <p:sldId id="284" r:id="rId34"/>
    <p:sldId id="280" r:id="rId35"/>
    <p:sldId id="281" r:id="rId36"/>
    <p:sldId id="282" r:id="rId37"/>
    <p:sldId id="283" r:id="rId38"/>
    <p:sldId id="271" r:id="rId39"/>
    <p:sldId id="269" r:id="rId40"/>
    <p:sldId id="302" r:id="rId41"/>
    <p:sldId id="299" r:id="rId42"/>
    <p:sldId id="300" r:id="rId43"/>
    <p:sldId id="303" r:id="rId44"/>
    <p:sldId id="304" r:id="rId4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4C8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15620"/>
    <p:restoredTop sz="94713" autoAdjust="0"/>
  </p:normalViewPr>
  <p:slideViewPr>
    <p:cSldViewPr>
      <p:cViewPr>
        <p:scale>
          <a:sx n="100" d="100"/>
          <a:sy n="100" d="100"/>
        </p:scale>
        <p:origin x="-1860" y="-2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5" d="100"/>
          <a:sy n="85" d="100"/>
        </p:scale>
        <p:origin x="-3786" y="-8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A13D37-7F67-4E98-AA39-CC5F553D5E53}" type="doc">
      <dgm:prSet loTypeId="urn:microsoft.com/office/officeart/2005/8/layout/cycle4#2" loCatId="cycle" qsTypeId="urn:microsoft.com/office/officeart/2005/8/quickstyle/3d1" qsCatId="3D" csTypeId="urn:microsoft.com/office/officeart/2005/8/colors/colorful1#3" csCatId="colorful" phldr="1"/>
      <dgm:spPr/>
      <dgm:t>
        <a:bodyPr/>
        <a:lstStyle/>
        <a:p>
          <a:endParaRPr lang="it-IT"/>
        </a:p>
      </dgm:t>
    </dgm:pt>
    <dgm:pt modelId="{D348F9A2-241A-41B2-A1FD-B62750638BC4}">
      <dgm:prSet phldrT="[Testo]"/>
      <dgm:spPr/>
      <dgm:t>
        <a:bodyPr/>
        <a:lstStyle/>
        <a:p>
          <a:r>
            <a:rPr lang="it-IT" dirty="0" smtClean="0"/>
            <a:t>Referenti diocesani</a:t>
          </a:r>
          <a:endParaRPr lang="it-IT" dirty="0"/>
        </a:p>
      </dgm:t>
    </dgm:pt>
    <dgm:pt modelId="{E3E36634-BD52-4D97-810F-0247E1F6A109}" type="parTrans" cxnId="{8B9BCB0B-F141-4053-AA10-1AF00A73DA9B}">
      <dgm:prSet/>
      <dgm:spPr/>
      <dgm:t>
        <a:bodyPr/>
        <a:lstStyle/>
        <a:p>
          <a:endParaRPr lang="it-IT"/>
        </a:p>
      </dgm:t>
    </dgm:pt>
    <dgm:pt modelId="{A992F2A1-0AEC-421C-85C4-236E4CBB1B37}" type="sibTrans" cxnId="{8B9BCB0B-F141-4053-AA10-1AF00A73DA9B}">
      <dgm:prSet/>
      <dgm:spPr/>
      <dgm:t>
        <a:bodyPr/>
        <a:lstStyle/>
        <a:p>
          <a:endParaRPr lang="it-IT"/>
        </a:p>
      </dgm:t>
    </dgm:pt>
    <dgm:pt modelId="{6ADD2470-1D54-4BE1-8728-F0A1891DB88D}">
      <dgm:prSet phldrT="[Testo]"/>
      <dgm:spPr/>
      <dgm:t>
        <a:bodyPr/>
        <a:lstStyle/>
        <a:p>
          <a:r>
            <a:rPr lang="it-IT" dirty="0" smtClean="0"/>
            <a:t>Coordinamento generale</a:t>
          </a:r>
          <a:endParaRPr lang="it-IT" dirty="0"/>
        </a:p>
      </dgm:t>
    </dgm:pt>
    <dgm:pt modelId="{8D24967E-AE9D-4B3D-92DD-B5E8CABDF373}" type="parTrans" cxnId="{89A6F3E0-AA4C-4F63-9E20-7EB0DDCA7145}">
      <dgm:prSet/>
      <dgm:spPr/>
      <dgm:t>
        <a:bodyPr/>
        <a:lstStyle/>
        <a:p>
          <a:endParaRPr lang="it-IT"/>
        </a:p>
      </dgm:t>
    </dgm:pt>
    <dgm:pt modelId="{8ED0959F-A660-49AD-A842-A427C846E184}" type="sibTrans" cxnId="{89A6F3E0-AA4C-4F63-9E20-7EB0DDCA7145}">
      <dgm:prSet/>
      <dgm:spPr/>
      <dgm:t>
        <a:bodyPr/>
        <a:lstStyle/>
        <a:p>
          <a:endParaRPr lang="it-IT"/>
        </a:p>
      </dgm:t>
    </dgm:pt>
    <dgm:pt modelId="{42DE9911-CA71-4249-8555-9029C4447CD9}">
      <dgm:prSet phldrT="[Testo]"/>
      <dgm:spPr/>
      <dgm:t>
        <a:bodyPr/>
        <a:lstStyle/>
        <a:p>
          <a:r>
            <a:rPr lang="it-IT" dirty="0" smtClean="0"/>
            <a:t>Equipe diocesana</a:t>
          </a:r>
          <a:endParaRPr lang="it-IT" dirty="0"/>
        </a:p>
      </dgm:t>
    </dgm:pt>
    <dgm:pt modelId="{23BEBC15-3567-461D-A651-20703F7538FC}" type="parTrans" cxnId="{172C067B-66C4-4326-8C86-86085E4AB696}">
      <dgm:prSet/>
      <dgm:spPr/>
      <dgm:t>
        <a:bodyPr/>
        <a:lstStyle/>
        <a:p>
          <a:endParaRPr lang="it-IT"/>
        </a:p>
      </dgm:t>
    </dgm:pt>
    <dgm:pt modelId="{4422DDFF-F75E-4420-8189-79265EB89821}" type="sibTrans" cxnId="{172C067B-66C4-4326-8C86-86085E4AB696}">
      <dgm:prSet/>
      <dgm:spPr/>
      <dgm:t>
        <a:bodyPr/>
        <a:lstStyle/>
        <a:p>
          <a:endParaRPr lang="it-IT"/>
        </a:p>
      </dgm:t>
    </dgm:pt>
    <dgm:pt modelId="{8F16E8F9-A417-462B-9429-CC65083F53E7}">
      <dgm:prSet phldrT="[Testo]"/>
      <dgm:spPr/>
      <dgm:t>
        <a:bodyPr/>
        <a:lstStyle/>
        <a:p>
          <a:r>
            <a:rPr lang="it-IT" dirty="0" smtClean="0"/>
            <a:t>Animazione delle città, parrocchie e ambienti di vita</a:t>
          </a:r>
          <a:endParaRPr lang="it-IT" dirty="0"/>
        </a:p>
      </dgm:t>
    </dgm:pt>
    <dgm:pt modelId="{C3AE2B17-F946-44AB-BB3F-A9AA0D838D19}" type="parTrans" cxnId="{C7A3C2F1-B1FF-49C9-BD13-9E6B1809A818}">
      <dgm:prSet/>
      <dgm:spPr/>
      <dgm:t>
        <a:bodyPr/>
        <a:lstStyle/>
        <a:p>
          <a:endParaRPr lang="it-IT"/>
        </a:p>
      </dgm:t>
    </dgm:pt>
    <dgm:pt modelId="{2C31191F-1031-4282-8841-CE438AF34C80}" type="sibTrans" cxnId="{C7A3C2F1-B1FF-49C9-BD13-9E6B1809A818}">
      <dgm:prSet/>
      <dgm:spPr/>
      <dgm:t>
        <a:bodyPr/>
        <a:lstStyle/>
        <a:p>
          <a:endParaRPr lang="it-IT"/>
        </a:p>
      </dgm:t>
    </dgm:pt>
    <dgm:pt modelId="{B767B6A9-CF58-4999-9F87-256B396B9E4F}">
      <dgm:prSet phldrT="[Testo]"/>
      <dgm:spPr/>
      <dgm:t>
        <a:bodyPr/>
        <a:lstStyle/>
        <a:p>
          <a:r>
            <a:rPr lang="it-IT" dirty="0" smtClean="0"/>
            <a:t>Consigli </a:t>
          </a:r>
          <a:r>
            <a:rPr lang="it-IT" dirty="0" smtClean="0"/>
            <a:t>diocesani</a:t>
          </a:r>
          <a:endParaRPr lang="it-IT" dirty="0"/>
        </a:p>
      </dgm:t>
    </dgm:pt>
    <dgm:pt modelId="{F95D0B35-FA07-467A-87B3-F13E35AC7487}" type="parTrans" cxnId="{23DF6BB6-539E-41DB-A78F-EAE8543C68E0}">
      <dgm:prSet/>
      <dgm:spPr/>
      <dgm:t>
        <a:bodyPr/>
        <a:lstStyle/>
        <a:p>
          <a:endParaRPr lang="it-IT"/>
        </a:p>
      </dgm:t>
    </dgm:pt>
    <dgm:pt modelId="{4065A1DC-2BD3-4B7E-B594-AEF6DA5E1663}" type="sibTrans" cxnId="{23DF6BB6-539E-41DB-A78F-EAE8543C68E0}">
      <dgm:prSet/>
      <dgm:spPr/>
      <dgm:t>
        <a:bodyPr/>
        <a:lstStyle/>
        <a:p>
          <a:endParaRPr lang="it-IT"/>
        </a:p>
      </dgm:t>
    </dgm:pt>
    <dgm:pt modelId="{678CD51C-FC79-40C6-A5B2-43892EB00949}">
      <dgm:prSet phldrT="[Testo]"/>
      <dgm:spPr/>
      <dgm:t>
        <a:bodyPr/>
        <a:lstStyle/>
        <a:p>
          <a:r>
            <a:rPr lang="it-IT" dirty="0" smtClean="0"/>
            <a:t>Confronto sui temi del cammino sinodale</a:t>
          </a:r>
          <a:endParaRPr lang="it-IT" dirty="0"/>
        </a:p>
      </dgm:t>
    </dgm:pt>
    <dgm:pt modelId="{F4E2A2C0-691D-469C-BAB8-7AB9B4E4FCA9}" type="parTrans" cxnId="{B68A49DD-5560-486A-95D6-DFCD8EFF2528}">
      <dgm:prSet/>
      <dgm:spPr/>
      <dgm:t>
        <a:bodyPr/>
        <a:lstStyle/>
        <a:p>
          <a:endParaRPr lang="it-IT"/>
        </a:p>
      </dgm:t>
    </dgm:pt>
    <dgm:pt modelId="{8FDBB086-DE91-4D8E-B189-91DEA2A58B67}" type="sibTrans" cxnId="{B68A49DD-5560-486A-95D6-DFCD8EFF2528}">
      <dgm:prSet/>
      <dgm:spPr/>
      <dgm:t>
        <a:bodyPr/>
        <a:lstStyle/>
        <a:p>
          <a:endParaRPr lang="it-IT"/>
        </a:p>
      </dgm:t>
    </dgm:pt>
    <dgm:pt modelId="{76C43FEC-E246-4970-BD77-8C9C7CC7E418}">
      <dgm:prSet phldrT="[Testo]"/>
      <dgm:spPr/>
      <dgm:t>
        <a:bodyPr/>
        <a:lstStyle/>
        <a:p>
          <a:r>
            <a:rPr lang="it-IT" dirty="0" smtClean="0"/>
            <a:t>Referenti parrocchiali</a:t>
          </a:r>
          <a:endParaRPr lang="it-IT" dirty="0"/>
        </a:p>
      </dgm:t>
    </dgm:pt>
    <dgm:pt modelId="{7450993A-9810-4174-8663-2654359D7019}" type="parTrans" cxnId="{863EBBF4-403D-4FD4-9424-6DC1A172DC01}">
      <dgm:prSet/>
      <dgm:spPr/>
      <dgm:t>
        <a:bodyPr/>
        <a:lstStyle/>
        <a:p>
          <a:endParaRPr lang="it-IT"/>
        </a:p>
      </dgm:t>
    </dgm:pt>
    <dgm:pt modelId="{7F44A694-326F-4D33-A216-8E2B9E1B3C88}" type="sibTrans" cxnId="{863EBBF4-403D-4FD4-9424-6DC1A172DC01}">
      <dgm:prSet/>
      <dgm:spPr/>
      <dgm:t>
        <a:bodyPr/>
        <a:lstStyle/>
        <a:p>
          <a:endParaRPr lang="it-IT"/>
        </a:p>
      </dgm:t>
    </dgm:pt>
    <dgm:pt modelId="{660B2524-8F29-4ADB-9D4E-705FF32DF758}">
      <dgm:prSet phldrT="[Testo]"/>
      <dgm:spPr/>
      <dgm:t>
        <a:bodyPr/>
        <a:lstStyle/>
        <a:p>
          <a:r>
            <a:rPr lang="it-IT" dirty="0" smtClean="0"/>
            <a:t>Animazione in parrocchia</a:t>
          </a:r>
          <a:endParaRPr lang="it-IT" dirty="0"/>
        </a:p>
      </dgm:t>
    </dgm:pt>
    <dgm:pt modelId="{BE5D59A8-9090-47E0-A913-BD3AD1FEBFFB}" type="parTrans" cxnId="{F5E82B21-F211-4AD3-81F0-E5589954CD81}">
      <dgm:prSet/>
      <dgm:spPr/>
      <dgm:t>
        <a:bodyPr/>
        <a:lstStyle/>
        <a:p>
          <a:endParaRPr lang="it-IT"/>
        </a:p>
      </dgm:t>
    </dgm:pt>
    <dgm:pt modelId="{1E625B8B-1B69-4B35-B2FF-B13321564CDE}" type="sibTrans" cxnId="{F5E82B21-F211-4AD3-81F0-E5589954CD81}">
      <dgm:prSet/>
      <dgm:spPr/>
      <dgm:t>
        <a:bodyPr/>
        <a:lstStyle/>
        <a:p>
          <a:endParaRPr lang="it-IT"/>
        </a:p>
      </dgm:t>
    </dgm:pt>
    <dgm:pt modelId="{F82C9809-F1E1-433F-99D9-8F08F87F3A20}" type="pres">
      <dgm:prSet presAssocID="{19A13D37-7F67-4E98-AA39-CC5F553D5E53}" presName="cycleMatrixDiagram" presStyleCnt="0">
        <dgm:presLayoutVars>
          <dgm:chMax val="1"/>
          <dgm:dir/>
          <dgm:animLvl val="lvl"/>
          <dgm:resizeHandles val="exact"/>
        </dgm:presLayoutVars>
      </dgm:prSet>
      <dgm:spPr/>
      <dgm:t>
        <a:bodyPr/>
        <a:lstStyle/>
        <a:p>
          <a:endParaRPr lang="it-IT"/>
        </a:p>
      </dgm:t>
    </dgm:pt>
    <dgm:pt modelId="{C5B75E6D-51A6-41F7-BB0E-A4FCAE035F4E}" type="pres">
      <dgm:prSet presAssocID="{19A13D37-7F67-4E98-AA39-CC5F553D5E53}" presName="children" presStyleCnt="0"/>
      <dgm:spPr/>
    </dgm:pt>
    <dgm:pt modelId="{4E2B0C80-BE23-485F-BD0C-322E18079852}" type="pres">
      <dgm:prSet presAssocID="{19A13D37-7F67-4E98-AA39-CC5F553D5E53}" presName="child1group" presStyleCnt="0"/>
      <dgm:spPr/>
    </dgm:pt>
    <dgm:pt modelId="{A2D9C178-476B-4F52-BA7F-1EFC1E6B518E}" type="pres">
      <dgm:prSet presAssocID="{19A13D37-7F67-4E98-AA39-CC5F553D5E53}" presName="child1" presStyleLbl="bgAcc1" presStyleIdx="0" presStyleCnt="4"/>
      <dgm:spPr/>
      <dgm:t>
        <a:bodyPr/>
        <a:lstStyle/>
        <a:p>
          <a:endParaRPr lang="it-IT"/>
        </a:p>
      </dgm:t>
    </dgm:pt>
    <dgm:pt modelId="{0DA2D56D-377F-4773-AF2D-771E05246848}" type="pres">
      <dgm:prSet presAssocID="{19A13D37-7F67-4E98-AA39-CC5F553D5E53}" presName="child1Text" presStyleLbl="bgAcc1" presStyleIdx="0" presStyleCnt="4">
        <dgm:presLayoutVars>
          <dgm:bulletEnabled val="1"/>
        </dgm:presLayoutVars>
      </dgm:prSet>
      <dgm:spPr/>
      <dgm:t>
        <a:bodyPr/>
        <a:lstStyle/>
        <a:p>
          <a:endParaRPr lang="it-IT"/>
        </a:p>
      </dgm:t>
    </dgm:pt>
    <dgm:pt modelId="{BCE9A2B7-9B27-4C95-A3A9-FE9FBB5CF1DD}" type="pres">
      <dgm:prSet presAssocID="{19A13D37-7F67-4E98-AA39-CC5F553D5E53}" presName="child2group" presStyleCnt="0"/>
      <dgm:spPr/>
    </dgm:pt>
    <dgm:pt modelId="{1743792A-F384-4C9F-BD6B-5351366B5D6E}" type="pres">
      <dgm:prSet presAssocID="{19A13D37-7F67-4E98-AA39-CC5F553D5E53}" presName="child2" presStyleLbl="bgAcc1" presStyleIdx="1" presStyleCnt="4"/>
      <dgm:spPr/>
      <dgm:t>
        <a:bodyPr/>
        <a:lstStyle/>
        <a:p>
          <a:endParaRPr lang="it-IT"/>
        </a:p>
      </dgm:t>
    </dgm:pt>
    <dgm:pt modelId="{FA2A800E-01A2-4CDC-B224-A2B8C8C3E801}" type="pres">
      <dgm:prSet presAssocID="{19A13D37-7F67-4E98-AA39-CC5F553D5E53}" presName="child2Text" presStyleLbl="bgAcc1" presStyleIdx="1" presStyleCnt="4">
        <dgm:presLayoutVars>
          <dgm:bulletEnabled val="1"/>
        </dgm:presLayoutVars>
      </dgm:prSet>
      <dgm:spPr/>
      <dgm:t>
        <a:bodyPr/>
        <a:lstStyle/>
        <a:p>
          <a:endParaRPr lang="it-IT"/>
        </a:p>
      </dgm:t>
    </dgm:pt>
    <dgm:pt modelId="{4E145B40-788C-49F3-B271-7E608BACEFD7}" type="pres">
      <dgm:prSet presAssocID="{19A13D37-7F67-4E98-AA39-CC5F553D5E53}" presName="child3group" presStyleCnt="0"/>
      <dgm:spPr/>
    </dgm:pt>
    <dgm:pt modelId="{EE872ADB-401B-479C-9EA2-0D7008B366D1}" type="pres">
      <dgm:prSet presAssocID="{19A13D37-7F67-4E98-AA39-CC5F553D5E53}" presName="child3" presStyleLbl="bgAcc1" presStyleIdx="2" presStyleCnt="4"/>
      <dgm:spPr/>
      <dgm:t>
        <a:bodyPr/>
        <a:lstStyle/>
        <a:p>
          <a:endParaRPr lang="it-IT"/>
        </a:p>
      </dgm:t>
    </dgm:pt>
    <dgm:pt modelId="{9DECF25A-F7D6-447A-8D20-7AF4B50A3B33}" type="pres">
      <dgm:prSet presAssocID="{19A13D37-7F67-4E98-AA39-CC5F553D5E53}" presName="child3Text" presStyleLbl="bgAcc1" presStyleIdx="2" presStyleCnt="4">
        <dgm:presLayoutVars>
          <dgm:bulletEnabled val="1"/>
        </dgm:presLayoutVars>
      </dgm:prSet>
      <dgm:spPr/>
      <dgm:t>
        <a:bodyPr/>
        <a:lstStyle/>
        <a:p>
          <a:endParaRPr lang="it-IT"/>
        </a:p>
      </dgm:t>
    </dgm:pt>
    <dgm:pt modelId="{12EA2D71-7D73-462D-8D70-622C2CD725CC}" type="pres">
      <dgm:prSet presAssocID="{19A13D37-7F67-4E98-AA39-CC5F553D5E53}" presName="child4group" presStyleCnt="0"/>
      <dgm:spPr/>
    </dgm:pt>
    <dgm:pt modelId="{A771318B-3E3A-43CD-A0F2-00EDED15E7E5}" type="pres">
      <dgm:prSet presAssocID="{19A13D37-7F67-4E98-AA39-CC5F553D5E53}" presName="child4" presStyleLbl="bgAcc1" presStyleIdx="3" presStyleCnt="4"/>
      <dgm:spPr/>
      <dgm:t>
        <a:bodyPr/>
        <a:lstStyle/>
        <a:p>
          <a:endParaRPr lang="it-IT"/>
        </a:p>
      </dgm:t>
    </dgm:pt>
    <dgm:pt modelId="{500872D3-0A60-4E55-9C2E-DBA266DF2E18}" type="pres">
      <dgm:prSet presAssocID="{19A13D37-7F67-4E98-AA39-CC5F553D5E53}" presName="child4Text" presStyleLbl="bgAcc1" presStyleIdx="3" presStyleCnt="4">
        <dgm:presLayoutVars>
          <dgm:bulletEnabled val="1"/>
        </dgm:presLayoutVars>
      </dgm:prSet>
      <dgm:spPr/>
      <dgm:t>
        <a:bodyPr/>
        <a:lstStyle/>
        <a:p>
          <a:endParaRPr lang="it-IT"/>
        </a:p>
      </dgm:t>
    </dgm:pt>
    <dgm:pt modelId="{818CD945-5CFA-420D-98AE-F8500580E608}" type="pres">
      <dgm:prSet presAssocID="{19A13D37-7F67-4E98-AA39-CC5F553D5E53}" presName="childPlaceholder" presStyleCnt="0"/>
      <dgm:spPr/>
    </dgm:pt>
    <dgm:pt modelId="{C834A5FB-8AE2-426D-AE5D-949D11CDD0B1}" type="pres">
      <dgm:prSet presAssocID="{19A13D37-7F67-4E98-AA39-CC5F553D5E53}" presName="circle" presStyleCnt="0"/>
      <dgm:spPr/>
    </dgm:pt>
    <dgm:pt modelId="{F31D1125-5ABB-4805-AA96-9E8B07934646}" type="pres">
      <dgm:prSet presAssocID="{19A13D37-7F67-4E98-AA39-CC5F553D5E53}" presName="quadrant1" presStyleLbl="node1" presStyleIdx="0" presStyleCnt="4">
        <dgm:presLayoutVars>
          <dgm:chMax val="1"/>
          <dgm:bulletEnabled val="1"/>
        </dgm:presLayoutVars>
      </dgm:prSet>
      <dgm:spPr/>
      <dgm:t>
        <a:bodyPr/>
        <a:lstStyle/>
        <a:p>
          <a:endParaRPr lang="it-IT"/>
        </a:p>
      </dgm:t>
    </dgm:pt>
    <dgm:pt modelId="{9BEE27D6-1939-448C-A1AC-E5A4148DB0EE}" type="pres">
      <dgm:prSet presAssocID="{19A13D37-7F67-4E98-AA39-CC5F553D5E53}" presName="quadrant2" presStyleLbl="node1" presStyleIdx="1" presStyleCnt="4">
        <dgm:presLayoutVars>
          <dgm:chMax val="1"/>
          <dgm:bulletEnabled val="1"/>
        </dgm:presLayoutVars>
      </dgm:prSet>
      <dgm:spPr/>
      <dgm:t>
        <a:bodyPr/>
        <a:lstStyle/>
        <a:p>
          <a:endParaRPr lang="it-IT"/>
        </a:p>
      </dgm:t>
    </dgm:pt>
    <dgm:pt modelId="{61765D2A-41CA-423E-BDF6-5077D914DB82}" type="pres">
      <dgm:prSet presAssocID="{19A13D37-7F67-4E98-AA39-CC5F553D5E53}" presName="quadrant3" presStyleLbl="node1" presStyleIdx="2" presStyleCnt="4">
        <dgm:presLayoutVars>
          <dgm:chMax val="1"/>
          <dgm:bulletEnabled val="1"/>
        </dgm:presLayoutVars>
      </dgm:prSet>
      <dgm:spPr/>
      <dgm:t>
        <a:bodyPr/>
        <a:lstStyle/>
        <a:p>
          <a:endParaRPr lang="it-IT"/>
        </a:p>
      </dgm:t>
    </dgm:pt>
    <dgm:pt modelId="{28AE33D9-5786-4171-8AE9-E2D23AFAD0A1}" type="pres">
      <dgm:prSet presAssocID="{19A13D37-7F67-4E98-AA39-CC5F553D5E53}" presName="quadrant4" presStyleLbl="node1" presStyleIdx="3" presStyleCnt="4">
        <dgm:presLayoutVars>
          <dgm:chMax val="1"/>
          <dgm:bulletEnabled val="1"/>
        </dgm:presLayoutVars>
      </dgm:prSet>
      <dgm:spPr/>
      <dgm:t>
        <a:bodyPr/>
        <a:lstStyle/>
        <a:p>
          <a:endParaRPr lang="it-IT"/>
        </a:p>
      </dgm:t>
    </dgm:pt>
    <dgm:pt modelId="{649701F3-BFA5-45D0-AB11-C8965682EFDF}" type="pres">
      <dgm:prSet presAssocID="{19A13D37-7F67-4E98-AA39-CC5F553D5E53}" presName="quadrantPlaceholder" presStyleCnt="0"/>
      <dgm:spPr/>
    </dgm:pt>
    <dgm:pt modelId="{E3A9DE49-54E9-4B10-833B-C2993A4E7296}" type="pres">
      <dgm:prSet presAssocID="{19A13D37-7F67-4E98-AA39-CC5F553D5E53}" presName="center1" presStyleLbl="fgShp" presStyleIdx="0" presStyleCnt="2"/>
      <dgm:spPr/>
    </dgm:pt>
    <dgm:pt modelId="{D4709383-044D-48E5-A81A-C52D476C58B1}" type="pres">
      <dgm:prSet presAssocID="{19A13D37-7F67-4E98-AA39-CC5F553D5E53}" presName="center2" presStyleLbl="fgShp" presStyleIdx="1" presStyleCnt="2"/>
      <dgm:spPr/>
    </dgm:pt>
  </dgm:ptLst>
  <dgm:cxnLst>
    <dgm:cxn modelId="{B68A49DD-5560-486A-95D6-DFCD8EFF2528}" srcId="{B767B6A9-CF58-4999-9F87-256B396B9E4F}" destId="{678CD51C-FC79-40C6-A5B2-43892EB00949}" srcOrd="0" destOrd="0" parTransId="{F4E2A2C0-691D-469C-BAB8-7AB9B4E4FCA9}" sibTransId="{8FDBB086-DE91-4D8E-B189-91DEA2A58B67}"/>
    <dgm:cxn modelId="{172C067B-66C4-4326-8C86-86085E4AB696}" srcId="{19A13D37-7F67-4E98-AA39-CC5F553D5E53}" destId="{42DE9911-CA71-4249-8555-9029C4447CD9}" srcOrd="1" destOrd="0" parTransId="{23BEBC15-3567-461D-A651-20703F7538FC}" sibTransId="{4422DDFF-F75E-4420-8189-79265EB89821}"/>
    <dgm:cxn modelId="{B42E5E29-6028-4B9D-9C5A-BD56B83320DE}" type="presOf" srcId="{8F16E8F9-A417-462B-9429-CC65083F53E7}" destId="{FA2A800E-01A2-4CDC-B224-A2B8C8C3E801}" srcOrd="1" destOrd="0" presId="urn:microsoft.com/office/officeart/2005/8/layout/cycle4#2"/>
    <dgm:cxn modelId="{8B9BCB0B-F141-4053-AA10-1AF00A73DA9B}" srcId="{19A13D37-7F67-4E98-AA39-CC5F553D5E53}" destId="{D348F9A2-241A-41B2-A1FD-B62750638BC4}" srcOrd="0" destOrd="0" parTransId="{E3E36634-BD52-4D97-810F-0247E1F6A109}" sibTransId="{A992F2A1-0AEC-421C-85C4-236E4CBB1B37}"/>
    <dgm:cxn modelId="{863EBBF4-403D-4FD4-9424-6DC1A172DC01}" srcId="{19A13D37-7F67-4E98-AA39-CC5F553D5E53}" destId="{76C43FEC-E246-4970-BD77-8C9C7CC7E418}" srcOrd="3" destOrd="0" parTransId="{7450993A-9810-4174-8663-2654359D7019}" sibTransId="{7F44A694-326F-4D33-A216-8E2B9E1B3C88}"/>
    <dgm:cxn modelId="{9D3D9280-5B48-48D0-A4F4-62F851B99302}" type="presOf" srcId="{D348F9A2-241A-41B2-A1FD-B62750638BC4}" destId="{F31D1125-5ABB-4805-AA96-9E8B07934646}" srcOrd="0" destOrd="0" presId="urn:microsoft.com/office/officeart/2005/8/layout/cycle4#2"/>
    <dgm:cxn modelId="{F5E82B21-F211-4AD3-81F0-E5589954CD81}" srcId="{76C43FEC-E246-4970-BD77-8C9C7CC7E418}" destId="{660B2524-8F29-4ADB-9D4E-705FF32DF758}" srcOrd="0" destOrd="0" parTransId="{BE5D59A8-9090-47E0-A913-BD3AD1FEBFFB}" sibTransId="{1E625B8B-1B69-4B35-B2FF-B13321564CDE}"/>
    <dgm:cxn modelId="{29FB0829-A1D2-44E8-939E-94E60BD730FC}" type="presOf" srcId="{B767B6A9-CF58-4999-9F87-256B396B9E4F}" destId="{61765D2A-41CA-423E-BDF6-5077D914DB82}" srcOrd="0" destOrd="0" presId="urn:microsoft.com/office/officeart/2005/8/layout/cycle4#2"/>
    <dgm:cxn modelId="{EB8F7F57-C41E-4BF3-834B-6D836C074649}" type="presOf" srcId="{8F16E8F9-A417-462B-9429-CC65083F53E7}" destId="{1743792A-F384-4C9F-BD6B-5351366B5D6E}" srcOrd="0" destOrd="0" presId="urn:microsoft.com/office/officeart/2005/8/layout/cycle4#2"/>
    <dgm:cxn modelId="{CB297083-DEBC-46C1-BED6-4C73F78FC7A0}" type="presOf" srcId="{660B2524-8F29-4ADB-9D4E-705FF32DF758}" destId="{500872D3-0A60-4E55-9C2E-DBA266DF2E18}" srcOrd="1" destOrd="0" presId="urn:microsoft.com/office/officeart/2005/8/layout/cycle4#2"/>
    <dgm:cxn modelId="{00C6F677-279D-4808-983A-54E0ABA45415}" type="presOf" srcId="{6ADD2470-1D54-4BE1-8728-F0A1891DB88D}" destId="{0DA2D56D-377F-4773-AF2D-771E05246848}" srcOrd="1" destOrd="0" presId="urn:microsoft.com/office/officeart/2005/8/layout/cycle4#2"/>
    <dgm:cxn modelId="{C9A7A2CB-E0B9-4C34-9CB2-23330169E50C}" type="presOf" srcId="{19A13D37-7F67-4E98-AA39-CC5F553D5E53}" destId="{F82C9809-F1E1-433F-99D9-8F08F87F3A20}" srcOrd="0" destOrd="0" presId="urn:microsoft.com/office/officeart/2005/8/layout/cycle4#2"/>
    <dgm:cxn modelId="{6BB3E4CE-9050-47E3-BEE6-968540E29B8E}" type="presOf" srcId="{678CD51C-FC79-40C6-A5B2-43892EB00949}" destId="{9DECF25A-F7D6-447A-8D20-7AF4B50A3B33}" srcOrd="1" destOrd="0" presId="urn:microsoft.com/office/officeart/2005/8/layout/cycle4#2"/>
    <dgm:cxn modelId="{9FDEDAD1-541A-4B0C-B502-35866097667D}" type="presOf" srcId="{660B2524-8F29-4ADB-9D4E-705FF32DF758}" destId="{A771318B-3E3A-43CD-A0F2-00EDED15E7E5}" srcOrd="0" destOrd="0" presId="urn:microsoft.com/office/officeart/2005/8/layout/cycle4#2"/>
    <dgm:cxn modelId="{89A6F3E0-AA4C-4F63-9E20-7EB0DDCA7145}" srcId="{D348F9A2-241A-41B2-A1FD-B62750638BC4}" destId="{6ADD2470-1D54-4BE1-8728-F0A1891DB88D}" srcOrd="0" destOrd="0" parTransId="{8D24967E-AE9D-4B3D-92DD-B5E8CABDF373}" sibTransId="{8ED0959F-A660-49AD-A842-A427C846E184}"/>
    <dgm:cxn modelId="{C6F20366-361F-4110-B70D-3AB45AF33399}" type="presOf" srcId="{6ADD2470-1D54-4BE1-8728-F0A1891DB88D}" destId="{A2D9C178-476B-4F52-BA7F-1EFC1E6B518E}" srcOrd="0" destOrd="0" presId="urn:microsoft.com/office/officeart/2005/8/layout/cycle4#2"/>
    <dgm:cxn modelId="{32C0624F-EF68-4232-A4BD-2FA6C1F36CA5}" type="presOf" srcId="{42DE9911-CA71-4249-8555-9029C4447CD9}" destId="{9BEE27D6-1939-448C-A1AC-E5A4148DB0EE}" srcOrd="0" destOrd="0" presId="urn:microsoft.com/office/officeart/2005/8/layout/cycle4#2"/>
    <dgm:cxn modelId="{98F14E1B-0865-4BF8-A428-682757318597}" type="presOf" srcId="{678CD51C-FC79-40C6-A5B2-43892EB00949}" destId="{EE872ADB-401B-479C-9EA2-0D7008B366D1}" srcOrd="0" destOrd="0" presId="urn:microsoft.com/office/officeart/2005/8/layout/cycle4#2"/>
    <dgm:cxn modelId="{23DF6BB6-539E-41DB-A78F-EAE8543C68E0}" srcId="{19A13D37-7F67-4E98-AA39-CC5F553D5E53}" destId="{B767B6A9-CF58-4999-9F87-256B396B9E4F}" srcOrd="2" destOrd="0" parTransId="{F95D0B35-FA07-467A-87B3-F13E35AC7487}" sibTransId="{4065A1DC-2BD3-4B7E-B594-AEF6DA5E1663}"/>
    <dgm:cxn modelId="{7DF241F3-2843-4483-9447-5CB2850D1B33}" type="presOf" srcId="{76C43FEC-E246-4970-BD77-8C9C7CC7E418}" destId="{28AE33D9-5786-4171-8AE9-E2D23AFAD0A1}" srcOrd="0" destOrd="0" presId="urn:microsoft.com/office/officeart/2005/8/layout/cycle4#2"/>
    <dgm:cxn modelId="{C7A3C2F1-B1FF-49C9-BD13-9E6B1809A818}" srcId="{42DE9911-CA71-4249-8555-9029C4447CD9}" destId="{8F16E8F9-A417-462B-9429-CC65083F53E7}" srcOrd="0" destOrd="0" parTransId="{C3AE2B17-F946-44AB-BB3F-A9AA0D838D19}" sibTransId="{2C31191F-1031-4282-8841-CE438AF34C80}"/>
    <dgm:cxn modelId="{3F34E969-BB01-4C38-929C-A1FB2267806C}" type="presParOf" srcId="{F82C9809-F1E1-433F-99D9-8F08F87F3A20}" destId="{C5B75E6D-51A6-41F7-BB0E-A4FCAE035F4E}" srcOrd="0" destOrd="0" presId="urn:microsoft.com/office/officeart/2005/8/layout/cycle4#2"/>
    <dgm:cxn modelId="{03007116-620A-41D5-BF8D-93FD1276C7F2}" type="presParOf" srcId="{C5B75E6D-51A6-41F7-BB0E-A4FCAE035F4E}" destId="{4E2B0C80-BE23-485F-BD0C-322E18079852}" srcOrd="0" destOrd="0" presId="urn:microsoft.com/office/officeart/2005/8/layout/cycle4#2"/>
    <dgm:cxn modelId="{7D3539C1-8852-40A5-AB66-FB8425A87D5A}" type="presParOf" srcId="{4E2B0C80-BE23-485F-BD0C-322E18079852}" destId="{A2D9C178-476B-4F52-BA7F-1EFC1E6B518E}" srcOrd="0" destOrd="0" presId="urn:microsoft.com/office/officeart/2005/8/layout/cycle4#2"/>
    <dgm:cxn modelId="{570CE8C2-A5CB-490F-83D7-62050478B5EB}" type="presParOf" srcId="{4E2B0C80-BE23-485F-BD0C-322E18079852}" destId="{0DA2D56D-377F-4773-AF2D-771E05246848}" srcOrd="1" destOrd="0" presId="urn:microsoft.com/office/officeart/2005/8/layout/cycle4#2"/>
    <dgm:cxn modelId="{CEC68376-8181-4C90-BFA2-FE9C895662EB}" type="presParOf" srcId="{C5B75E6D-51A6-41F7-BB0E-A4FCAE035F4E}" destId="{BCE9A2B7-9B27-4C95-A3A9-FE9FBB5CF1DD}" srcOrd="1" destOrd="0" presId="urn:microsoft.com/office/officeart/2005/8/layout/cycle4#2"/>
    <dgm:cxn modelId="{CFEEE1CA-C51E-49DF-B3D1-EC653F77D374}" type="presParOf" srcId="{BCE9A2B7-9B27-4C95-A3A9-FE9FBB5CF1DD}" destId="{1743792A-F384-4C9F-BD6B-5351366B5D6E}" srcOrd="0" destOrd="0" presId="urn:microsoft.com/office/officeart/2005/8/layout/cycle4#2"/>
    <dgm:cxn modelId="{EC728796-39A2-4C7B-BAC5-DA31CE95E11A}" type="presParOf" srcId="{BCE9A2B7-9B27-4C95-A3A9-FE9FBB5CF1DD}" destId="{FA2A800E-01A2-4CDC-B224-A2B8C8C3E801}" srcOrd="1" destOrd="0" presId="urn:microsoft.com/office/officeart/2005/8/layout/cycle4#2"/>
    <dgm:cxn modelId="{A7F66CEF-CF76-4D40-A87B-1C36CC346887}" type="presParOf" srcId="{C5B75E6D-51A6-41F7-BB0E-A4FCAE035F4E}" destId="{4E145B40-788C-49F3-B271-7E608BACEFD7}" srcOrd="2" destOrd="0" presId="urn:microsoft.com/office/officeart/2005/8/layout/cycle4#2"/>
    <dgm:cxn modelId="{C2142A62-859F-4D38-A786-DFEE71DAA978}" type="presParOf" srcId="{4E145B40-788C-49F3-B271-7E608BACEFD7}" destId="{EE872ADB-401B-479C-9EA2-0D7008B366D1}" srcOrd="0" destOrd="0" presId="urn:microsoft.com/office/officeart/2005/8/layout/cycle4#2"/>
    <dgm:cxn modelId="{9A31B57C-0678-460C-90A7-64E2A7179603}" type="presParOf" srcId="{4E145B40-788C-49F3-B271-7E608BACEFD7}" destId="{9DECF25A-F7D6-447A-8D20-7AF4B50A3B33}" srcOrd="1" destOrd="0" presId="urn:microsoft.com/office/officeart/2005/8/layout/cycle4#2"/>
    <dgm:cxn modelId="{D9AC918C-BFDB-4EBA-ABE4-7C22D358C2A6}" type="presParOf" srcId="{C5B75E6D-51A6-41F7-BB0E-A4FCAE035F4E}" destId="{12EA2D71-7D73-462D-8D70-622C2CD725CC}" srcOrd="3" destOrd="0" presId="urn:microsoft.com/office/officeart/2005/8/layout/cycle4#2"/>
    <dgm:cxn modelId="{93DA30A8-1110-467B-8CF8-EA3423CF343C}" type="presParOf" srcId="{12EA2D71-7D73-462D-8D70-622C2CD725CC}" destId="{A771318B-3E3A-43CD-A0F2-00EDED15E7E5}" srcOrd="0" destOrd="0" presId="urn:microsoft.com/office/officeart/2005/8/layout/cycle4#2"/>
    <dgm:cxn modelId="{0EC3F01D-5F66-492B-AF17-71796CAF2F6B}" type="presParOf" srcId="{12EA2D71-7D73-462D-8D70-622C2CD725CC}" destId="{500872D3-0A60-4E55-9C2E-DBA266DF2E18}" srcOrd="1" destOrd="0" presId="urn:microsoft.com/office/officeart/2005/8/layout/cycle4#2"/>
    <dgm:cxn modelId="{742395A2-7A46-4938-BA32-2916B0DDFE77}" type="presParOf" srcId="{C5B75E6D-51A6-41F7-BB0E-A4FCAE035F4E}" destId="{818CD945-5CFA-420D-98AE-F8500580E608}" srcOrd="4" destOrd="0" presId="urn:microsoft.com/office/officeart/2005/8/layout/cycle4#2"/>
    <dgm:cxn modelId="{A3E73464-0490-4321-B3F4-5E9CA66E6467}" type="presParOf" srcId="{F82C9809-F1E1-433F-99D9-8F08F87F3A20}" destId="{C834A5FB-8AE2-426D-AE5D-949D11CDD0B1}" srcOrd="1" destOrd="0" presId="urn:microsoft.com/office/officeart/2005/8/layout/cycle4#2"/>
    <dgm:cxn modelId="{A0E57EAE-2141-4BC1-AFAC-42906095B134}" type="presParOf" srcId="{C834A5FB-8AE2-426D-AE5D-949D11CDD0B1}" destId="{F31D1125-5ABB-4805-AA96-9E8B07934646}" srcOrd="0" destOrd="0" presId="urn:microsoft.com/office/officeart/2005/8/layout/cycle4#2"/>
    <dgm:cxn modelId="{217F5D5F-DFC7-4BD8-AE33-12892A3D8536}" type="presParOf" srcId="{C834A5FB-8AE2-426D-AE5D-949D11CDD0B1}" destId="{9BEE27D6-1939-448C-A1AC-E5A4148DB0EE}" srcOrd="1" destOrd="0" presId="urn:microsoft.com/office/officeart/2005/8/layout/cycle4#2"/>
    <dgm:cxn modelId="{6C0F0D2C-6105-42F8-B661-C29134727566}" type="presParOf" srcId="{C834A5FB-8AE2-426D-AE5D-949D11CDD0B1}" destId="{61765D2A-41CA-423E-BDF6-5077D914DB82}" srcOrd="2" destOrd="0" presId="urn:microsoft.com/office/officeart/2005/8/layout/cycle4#2"/>
    <dgm:cxn modelId="{D0803123-2595-4169-8C28-2F7ECD6D2819}" type="presParOf" srcId="{C834A5FB-8AE2-426D-AE5D-949D11CDD0B1}" destId="{28AE33D9-5786-4171-8AE9-E2D23AFAD0A1}" srcOrd="3" destOrd="0" presId="urn:microsoft.com/office/officeart/2005/8/layout/cycle4#2"/>
    <dgm:cxn modelId="{6B3EE3CF-A313-48CA-A00C-3FB0F2F901C8}" type="presParOf" srcId="{C834A5FB-8AE2-426D-AE5D-949D11CDD0B1}" destId="{649701F3-BFA5-45D0-AB11-C8965682EFDF}" srcOrd="4" destOrd="0" presId="urn:microsoft.com/office/officeart/2005/8/layout/cycle4#2"/>
    <dgm:cxn modelId="{9C3FC977-33A9-4FD1-BE5F-E8F4F41BBF37}" type="presParOf" srcId="{F82C9809-F1E1-433F-99D9-8F08F87F3A20}" destId="{E3A9DE49-54E9-4B10-833B-C2993A4E7296}" srcOrd="2" destOrd="0" presId="urn:microsoft.com/office/officeart/2005/8/layout/cycle4#2"/>
    <dgm:cxn modelId="{25966D46-FF98-42B4-80A3-BD430365650D}" type="presParOf" srcId="{F82C9809-F1E1-433F-99D9-8F08F87F3A20}" destId="{D4709383-044D-48E5-A81A-C52D476C58B1}" srcOrd="3" destOrd="0" presId="urn:microsoft.com/office/officeart/2005/8/layout/cycle4#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D5321F-33EE-46C7-B7A4-23ED9822E9D9}" type="doc">
      <dgm:prSet loTypeId="urn:microsoft.com/office/officeart/2005/8/layout/chevron2" loCatId="list" qsTypeId="urn:microsoft.com/office/officeart/2005/8/quickstyle/simple1" qsCatId="simple" csTypeId="urn:microsoft.com/office/officeart/2005/8/colors/colorful1#2" csCatId="colorful" phldr="1"/>
      <dgm:spPr/>
      <dgm:t>
        <a:bodyPr/>
        <a:lstStyle/>
        <a:p>
          <a:endParaRPr lang="it-IT"/>
        </a:p>
      </dgm:t>
    </dgm:pt>
    <dgm:pt modelId="{273BE5D4-D9CD-4A21-B8F4-E7AC57498EAC}">
      <dgm:prSet phldrT="[Testo]" custT="1"/>
      <dgm:spPr/>
      <dgm:t>
        <a:bodyPr/>
        <a:lstStyle/>
        <a:p>
          <a:r>
            <a:rPr lang="it-IT" sz="1100" b="1" dirty="0" smtClean="0"/>
            <a:t>Fase sensibilizzazione</a:t>
          </a:r>
        </a:p>
        <a:p>
          <a:r>
            <a:rPr lang="it-IT" sz="1050" b="1" dirty="0" smtClean="0"/>
            <a:t>(17 </a:t>
          </a:r>
          <a:r>
            <a:rPr lang="it-IT" sz="1050" b="1" dirty="0" err="1" smtClean="0"/>
            <a:t>ott.–</a:t>
          </a:r>
          <a:r>
            <a:rPr lang="it-IT" sz="1050" b="1" dirty="0" smtClean="0"/>
            <a:t> 15 nov.)</a:t>
          </a:r>
        </a:p>
      </dgm:t>
    </dgm:pt>
    <dgm:pt modelId="{AE310D5F-7A30-4F64-923B-6BBE95F748E8}" type="parTrans" cxnId="{B01D27CB-B1EC-4D47-8408-3129DEAD1E19}">
      <dgm:prSet/>
      <dgm:spPr/>
      <dgm:t>
        <a:bodyPr/>
        <a:lstStyle/>
        <a:p>
          <a:endParaRPr lang="it-IT"/>
        </a:p>
      </dgm:t>
    </dgm:pt>
    <dgm:pt modelId="{B37919B3-5CEE-4287-A4D4-BD6A566D3D89}" type="sibTrans" cxnId="{B01D27CB-B1EC-4D47-8408-3129DEAD1E19}">
      <dgm:prSet/>
      <dgm:spPr/>
      <dgm:t>
        <a:bodyPr/>
        <a:lstStyle/>
        <a:p>
          <a:endParaRPr lang="it-IT"/>
        </a:p>
      </dgm:t>
    </dgm:pt>
    <dgm:pt modelId="{7989D32C-BFA3-4C35-B950-9837BB466B80}">
      <dgm:prSet phldrT="[Testo]"/>
      <dgm:spPr/>
      <dgm:t>
        <a:bodyPr/>
        <a:lstStyle/>
        <a:p>
          <a:r>
            <a:rPr lang="it-IT" dirty="0" smtClean="0"/>
            <a:t>Inizio del cammino nelle nostre parrocchie (17 ottobre 2021)</a:t>
          </a:r>
          <a:endParaRPr lang="it-IT" dirty="0"/>
        </a:p>
      </dgm:t>
    </dgm:pt>
    <dgm:pt modelId="{D93A04EE-D7A4-4976-9465-BC6294CA88B2}" type="parTrans" cxnId="{40C2EA32-07DB-40DC-846B-02183700CE5A}">
      <dgm:prSet/>
      <dgm:spPr/>
      <dgm:t>
        <a:bodyPr/>
        <a:lstStyle/>
        <a:p>
          <a:endParaRPr lang="it-IT"/>
        </a:p>
      </dgm:t>
    </dgm:pt>
    <dgm:pt modelId="{27C3DD81-4B4A-4ECB-8B2D-A75D6053FAA4}" type="sibTrans" cxnId="{40C2EA32-07DB-40DC-846B-02183700CE5A}">
      <dgm:prSet/>
      <dgm:spPr/>
      <dgm:t>
        <a:bodyPr/>
        <a:lstStyle/>
        <a:p>
          <a:endParaRPr lang="it-IT"/>
        </a:p>
      </dgm:t>
    </dgm:pt>
    <dgm:pt modelId="{FE8CF4BB-730E-43C5-99A1-AD105FAC07D7}">
      <dgm:prSet phldrT="[Testo]"/>
      <dgm:spPr/>
      <dgm:t>
        <a:bodyPr/>
        <a:lstStyle/>
        <a:p>
          <a:r>
            <a:rPr lang="it-IT" dirty="0" smtClean="0"/>
            <a:t>Assemblea pastorale diocesana (15 Novembre 2021)</a:t>
          </a:r>
          <a:endParaRPr lang="it-IT" dirty="0"/>
        </a:p>
      </dgm:t>
    </dgm:pt>
    <dgm:pt modelId="{1A56E60D-C842-493B-90EC-193BCD06958A}" type="parTrans" cxnId="{18992398-AD6A-49C0-B77C-B2707498E5E9}">
      <dgm:prSet/>
      <dgm:spPr/>
      <dgm:t>
        <a:bodyPr/>
        <a:lstStyle/>
        <a:p>
          <a:endParaRPr lang="it-IT"/>
        </a:p>
      </dgm:t>
    </dgm:pt>
    <dgm:pt modelId="{FBBD0C55-6E5B-4D80-AB5A-3088BDA0D27B}" type="sibTrans" cxnId="{18992398-AD6A-49C0-B77C-B2707498E5E9}">
      <dgm:prSet/>
      <dgm:spPr/>
      <dgm:t>
        <a:bodyPr/>
        <a:lstStyle/>
        <a:p>
          <a:endParaRPr lang="it-IT"/>
        </a:p>
      </dgm:t>
    </dgm:pt>
    <dgm:pt modelId="{C6E1E621-690B-4DB8-A3EE-80FE981B3A9B}">
      <dgm:prSet phldrT="[Testo]" custT="1"/>
      <dgm:spPr/>
      <dgm:t>
        <a:bodyPr/>
        <a:lstStyle/>
        <a:p>
          <a:r>
            <a:rPr lang="it-IT" sz="1200" b="1" dirty="0" smtClean="0"/>
            <a:t>Fase di preparazione</a:t>
          </a:r>
        </a:p>
        <a:p>
          <a:r>
            <a:rPr lang="it-IT" sz="1050" b="1" dirty="0" smtClean="0"/>
            <a:t>(19 novembre – dicembre)</a:t>
          </a:r>
          <a:endParaRPr lang="it-IT" sz="1050" b="1" dirty="0"/>
        </a:p>
      </dgm:t>
    </dgm:pt>
    <dgm:pt modelId="{5C1AFD7C-7B4A-4209-8DA4-60D19F4294D5}" type="parTrans" cxnId="{1FD0BF6C-765F-488D-9056-7E6DD4C3E07A}">
      <dgm:prSet/>
      <dgm:spPr/>
      <dgm:t>
        <a:bodyPr/>
        <a:lstStyle/>
        <a:p>
          <a:endParaRPr lang="it-IT"/>
        </a:p>
      </dgm:t>
    </dgm:pt>
    <dgm:pt modelId="{DA055393-1383-44C1-9ED9-DA35343F2D99}" type="sibTrans" cxnId="{1FD0BF6C-765F-488D-9056-7E6DD4C3E07A}">
      <dgm:prSet/>
      <dgm:spPr/>
      <dgm:t>
        <a:bodyPr/>
        <a:lstStyle/>
        <a:p>
          <a:endParaRPr lang="it-IT"/>
        </a:p>
      </dgm:t>
    </dgm:pt>
    <dgm:pt modelId="{DF21FAD8-DF3D-4B7D-B895-5959DC06E623}">
      <dgm:prSet phldrT="[Testo]"/>
      <dgm:spPr/>
      <dgm:t>
        <a:bodyPr/>
        <a:lstStyle/>
        <a:p>
          <a:r>
            <a:rPr lang="it-IT" dirty="0" smtClean="0"/>
            <a:t>Individuazione referenti parrocchiali (19 novembre)</a:t>
          </a:r>
          <a:endParaRPr lang="it-IT" dirty="0"/>
        </a:p>
      </dgm:t>
    </dgm:pt>
    <dgm:pt modelId="{BF9AC2F0-FB9A-4284-8A5A-96308CFBF35B}" type="parTrans" cxnId="{6F1200B9-9241-4ADA-ADA1-1647BEB6419A}">
      <dgm:prSet/>
      <dgm:spPr/>
      <dgm:t>
        <a:bodyPr/>
        <a:lstStyle/>
        <a:p>
          <a:endParaRPr lang="it-IT"/>
        </a:p>
      </dgm:t>
    </dgm:pt>
    <dgm:pt modelId="{6223725C-4162-4D61-B84E-8C681AEAA0E4}" type="sibTrans" cxnId="{6F1200B9-9241-4ADA-ADA1-1647BEB6419A}">
      <dgm:prSet/>
      <dgm:spPr/>
      <dgm:t>
        <a:bodyPr/>
        <a:lstStyle/>
        <a:p>
          <a:endParaRPr lang="it-IT"/>
        </a:p>
      </dgm:t>
    </dgm:pt>
    <dgm:pt modelId="{453AC274-58B5-4EF3-B9BF-C80CF4AD4F06}">
      <dgm:prSet phldrT="[Testo]"/>
      <dgm:spPr/>
      <dgm:t>
        <a:bodyPr/>
        <a:lstStyle/>
        <a:p>
          <a:r>
            <a:rPr lang="it-IT" dirty="0" smtClean="0"/>
            <a:t>Incontro </a:t>
          </a:r>
          <a:r>
            <a:rPr lang="it-IT" b="1" i="1" dirty="0" smtClean="0"/>
            <a:t>on </a:t>
          </a:r>
          <a:r>
            <a:rPr lang="it-IT" b="1" i="1" dirty="0" err="1" smtClean="0"/>
            <a:t>line</a:t>
          </a:r>
          <a:r>
            <a:rPr lang="it-IT" b="1" i="1" dirty="0" smtClean="0"/>
            <a:t> </a:t>
          </a:r>
          <a:r>
            <a:rPr lang="it-IT" dirty="0" smtClean="0"/>
            <a:t>dei referenti parrocchiali (1 dicembre ore 20.30)</a:t>
          </a:r>
          <a:endParaRPr lang="it-IT" dirty="0"/>
        </a:p>
      </dgm:t>
    </dgm:pt>
    <dgm:pt modelId="{22CCCB12-73BC-4762-AC28-C9F606676D7B}" type="parTrans" cxnId="{E44FEB6E-105B-408D-ADCE-5540DA08291F}">
      <dgm:prSet/>
      <dgm:spPr/>
      <dgm:t>
        <a:bodyPr/>
        <a:lstStyle/>
        <a:p>
          <a:endParaRPr lang="it-IT"/>
        </a:p>
      </dgm:t>
    </dgm:pt>
    <dgm:pt modelId="{C64E9FB6-E097-4BD4-B044-4BFE9A9B6558}" type="sibTrans" cxnId="{E44FEB6E-105B-408D-ADCE-5540DA08291F}">
      <dgm:prSet/>
      <dgm:spPr/>
      <dgm:t>
        <a:bodyPr/>
        <a:lstStyle/>
        <a:p>
          <a:endParaRPr lang="it-IT"/>
        </a:p>
      </dgm:t>
    </dgm:pt>
    <dgm:pt modelId="{1FAD9496-91AE-45C4-8D29-33F2668BCB65}">
      <dgm:prSet phldrT="[Testo]" custT="1"/>
      <dgm:spPr/>
      <dgm:t>
        <a:bodyPr/>
        <a:lstStyle/>
        <a:p>
          <a:r>
            <a:rPr lang="it-IT" sz="1100" b="1" dirty="0" smtClean="0"/>
            <a:t>Fase di consultazione</a:t>
          </a:r>
        </a:p>
        <a:p>
          <a:r>
            <a:rPr lang="it-IT" sz="1050" b="1" dirty="0" smtClean="0"/>
            <a:t>(gennaio – marzo)</a:t>
          </a:r>
          <a:endParaRPr lang="it-IT" sz="1050" b="1" dirty="0"/>
        </a:p>
      </dgm:t>
    </dgm:pt>
    <dgm:pt modelId="{CA88787D-3432-43BE-B9F6-D0D136B5510F}" type="parTrans" cxnId="{0892DCAF-B4C6-4FE5-BDD9-45878C134849}">
      <dgm:prSet/>
      <dgm:spPr/>
      <dgm:t>
        <a:bodyPr/>
        <a:lstStyle/>
        <a:p>
          <a:endParaRPr lang="it-IT"/>
        </a:p>
      </dgm:t>
    </dgm:pt>
    <dgm:pt modelId="{6B4E8AF8-AC46-492A-A650-521BA42AC43C}" type="sibTrans" cxnId="{0892DCAF-B4C6-4FE5-BDD9-45878C134849}">
      <dgm:prSet/>
      <dgm:spPr/>
      <dgm:t>
        <a:bodyPr/>
        <a:lstStyle/>
        <a:p>
          <a:endParaRPr lang="it-IT"/>
        </a:p>
      </dgm:t>
    </dgm:pt>
    <dgm:pt modelId="{1BC642A8-557E-4CFA-8E0E-80EF964DADC1}">
      <dgm:prSet phldrT="[Testo]"/>
      <dgm:spPr/>
      <dgm:t>
        <a:bodyPr/>
        <a:lstStyle/>
        <a:p>
          <a:r>
            <a:rPr lang="it-IT" dirty="0" smtClean="0"/>
            <a:t>Consultazione nelle parrocchie</a:t>
          </a:r>
          <a:endParaRPr lang="it-IT" dirty="0"/>
        </a:p>
      </dgm:t>
    </dgm:pt>
    <dgm:pt modelId="{69D6B4E0-2BE2-44C8-8A07-8D082A7F0D47}" type="parTrans" cxnId="{628F0194-911B-4113-84FF-21F7CA2B1A6F}">
      <dgm:prSet/>
      <dgm:spPr/>
      <dgm:t>
        <a:bodyPr/>
        <a:lstStyle/>
        <a:p>
          <a:endParaRPr lang="it-IT"/>
        </a:p>
      </dgm:t>
    </dgm:pt>
    <dgm:pt modelId="{AFB043D8-773E-435B-B462-014D6D363C96}" type="sibTrans" cxnId="{628F0194-911B-4113-84FF-21F7CA2B1A6F}">
      <dgm:prSet/>
      <dgm:spPr/>
      <dgm:t>
        <a:bodyPr/>
        <a:lstStyle/>
        <a:p>
          <a:endParaRPr lang="it-IT"/>
        </a:p>
      </dgm:t>
    </dgm:pt>
    <dgm:pt modelId="{419866C3-B2DD-49C5-BE76-6E3EFD335EC5}">
      <dgm:prSet phldrT="[Testo]"/>
      <dgm:spPr/>
      <dgm:t>
        <a:bodyPr/>
        <a:lstStyle/>
        <a:p>
          <a:r>
            <a:rPr lang="it-IT" dirty="0" smtClean="0"/>
            <a:t>Consultazione negli organismi pastorali </a:t>
          </a:r>
          <a:r>
            <a:rPr lang="it-IT" i="1" dirty="0" smtClean="0"/>
            <a:t>(consiglio presbiterale, consiglio pastorale, uffici pastorali, consulta delle aggregazioni laicali)</a:t>
          </a:r>
          <a:endParaRPr lang="it-IT" i="1" dirty="0"/>
        </a:p>
      </dgm:t>
    </dgm:pt>
    <dgm:pt modelId="{D09AA740-42A5-4CD5-918B-AD4FACA5EF08}" type="parTrans" cxnId="{6857D2AB-A37B-48E5-A953-C16ADB9780CA}">
      <dgm:prSet/>
      <dgm:spPr/>
      <dgm:t>
        <a:bodyPr/>
        <a:lstStyle/>
        <a:p>
          <a:endParaRPr lang="it-IT"/>
        </a:p>
      </dgm:t>
    </dgm:pt>
    <dgm:pt modelId="{8ADAA651-8A9E-4DF9-BD87-8F328D3D6EA3}" type="sibTrans" cxnId="{6857D2AB-A37B-48E5-A953-C16ADB9780CA}">
      <dgm:prSet/>
      <dgm:spPr/>
      <dgm:t>
        <a:bodyPr/>
        <a:lstStyle/>
        <a:p>
          <a:endParaRPr lang="it-IT"/>
        </a:p>
      </dgm:t>
    </dgm:pt>
    <dgm:pt modelId="{6AAD41B6-8936-46F9-8D6A-A341B1C3684F}">
      <dgm:prSet phldrT="[Testo]"/>
      <dgm:spPr/>
      <dgm:t>
        <a:bodyPr/>
        <a:lstStyle/>
        <a:p>
          <a:endParaRPr lang="it-IT" dirty="0"/>
        </a:p>
      </dgm:t>
    </dgm:pt>
    <dgm:pt modelId="{364645D0-3042-4BE9-B793-B83B07AE067B}" type="parTrans" cxnId="{142E6D8A-C499-470B-A8AE-6DEB45367794}">
      <dgm:prSet/>
      <dgm:spPr/>
      <dgm:t>
        <a:bodyPr/>
        <a:lstStyle/>
        <a:p>
          <a:endParaRPr lang="it-IT"/>
        </a:p>
      </dgm:t>
    </dgm:pt>
    <dgm:pt modelId="{51B555D3-2462-497C-845A-59769FA02750}" type="sibTrans" cxnId="{142E6D8A-C499-470B-A8AE-6DEB45367794}">
      <dgm:prSet/>
      <dgm:spPr/>
      <dgm:t>
        <a:bodyPr/>
        <a:lstStyle/>
        <a:p>
          <a:endParaRPr lang="it-IT"/>
        </a:p>
      </dgm:t>
    </dgm:pt>
    <dgm:pt modelId="{3277CE76-EB16-499F-9FBF-1844CB2D919F}">
      <dgm:prSet phldrT="[Testo]"/>
      <dgm:spPr/>
      <dgm:t>
        <a:bodyPr/>
        <a:lstStyle/>
        <a:p>
          <a:r>
            <a:rPr lang="it-IT" dirty="0" smtClean="0"/>
            <a:t>Individuazione referenti diocesani cammino sinodale (24 ottobre 2021)</a:t>
          </a:r>
          <a:endParaRPr lang="it-IT" dirty="0"/>
        </a:p>
      </dgm:t>
    </dgm:pt>
    <dgm:pt modelId="{91D616AC-2B14-42A6-AD90-C300885D6A5E}" type="parTrans" cxnId="{28229D02-2B98-4C34-8888-6B6A22DB0AAF}">
      <dgm:prSet/>
      <dgm:spPr/>
      <dgm:t>
        <a:bodyPr/>
        <a:lstStyle/>
        <a:p>
          <a:endParaRPr lang="it-IT"/>
        </a:p>
      </dgm:t>
    </dgm:pt>
    <dgm:pt modelId="{6055DBDC-4259-4187-ACBB-ADCB2CB6F43C}" type="sibTrans" cxnId="{28229D02-2B98-4C34-8888-6B6A22DB0AAF}">
      <dgm:prSet/>
      <dgm:spPr/>
      <dgm:t>
        <a:bodyPr/>
        <a:lstStyle/>
        <a:p>
          <a:endParaRPr lang="it-IT"/>
        </a:p>
      </dgm:t>
    </dgm:pt>
    <dgm:pt modelId="{19CC504F-F5F9-4639-8166-FABB7640F6F6}">
      <dgm:prSet phldrT="[Testo]"/>
      <dgm:spPr/>
      <dgm:t>
        <a:bodyPr/>
        <a:lstStyle/>
        <a:p>
          <a:r>
            <a:rPr lang="it-IT" dirty="0" smtClean="0"/>
            <a:t>Incontro on </a:t>
          </a:r>
          <a:r>
            <a:rPr lang="it-IT" dirty="0" err="1" smtClean="0"/>
            <a:t>line</a:t>
          </a:r>
          <a:r>
            <a:rPr lang="it-IT" dirty="0" smtClean="0"/>
            <a:t> dei referenti diocesani (28 ottobre 2021)</a:t>
          </a:r>
          <a:endParaRPr lang="it-IT" dirty="0"/>
        </a:p>
      </dgm:t>
    </dgm:pt>
    <dgm:pt modelId="{553AF462-6C9E-4E57-9F18-8E382F0C3A89}" type="parTrans" cxnId="{5B5AA869-78C1-4A13-B824-892F70F06D0A}">
      <dgm:prSet/>
      <dgm:spPr/>
      <dgm:t>
        <a:bodyPr/>
        <a:lstStyle/>
        <a:p>
          <a:endParaRPr lang="it-IT"/>
        </a:p>
      </dgm:t>
    </dgm:pt>
    <dgm:pt modelId="{F82823AB-BD28-4293-8919-3E293C1056D0}" type="sibTrans" cxnId="{5B5AA869-78C1-4A13-B824-892F70F06D0A}">
      <dgm:prSet/>
      <dgm:spPr/>
      <dgm:t>
        <a:bodyPr/>
        <a:lstStyle/>
        <a:p>
          <a:endParaRPr lang="it-IT"/>
        </a:p>
      </dgm:t>
    </dgm:pt>
    <dgm:pt modelId="{19BDC746-76B7-4176-90BA-C4DDF18DB26F}">
      <dgm:prSet phldrT="[Testo]"/>
      <dgm:spPr/>
      <dgm:t>
        <a:bodyPr/>
        <a:lstStyle/>
        <a:p>
          <a:r>
            <a:rPr lang="it-IT" dirty="0" smtClean="0"/>
            <a:t>Costituzione e incontro </a:t>
          </a:r>
          <a:r>
            <a:rPr lang="it-IT" b="1" i="1" dirty="0" smtClean="0"/>
            <a:t>on </a:t>
          </a:r>
          <a:r>
            <a:rPr lang="it-IT" b="1" i="1" dirty="0" err="1" smtClean="0"/>
            <a:t>line</a:t>
          </a:r>
          <a:r>
            <a:rPr lang="it-IT" b="1" i="1" dirty="0" smtClean="0"/>
            <a:t> </a:t>
          </a:r>
          <a:r>
            <a:rPr lang="it-IT" dirty="0" smtClean="0"/>
            <a:t>dell’equipe di lavoro (30 novembre)</a:t>
          </a:r>
          <a:endParaRPr lang="it-IT" dirty="0"/>
        </a:p>
      </dgm:t>
    </dgm:pt>
    <dgm:pt modelId="{B3A75621-A44E-4F07-A122-060EEBC868B6}" type="parTrans" cxnId="{E38DDDC7-A039-40E7-8A78-CF65598FDE80}">
      <dgm:prSet/>
      <dgm:spPr/>
      <dgm:t>
        <a:bodyPr/>
        <a:lstStyle/>
        <a:p>
          <a:endParaRPr lang="it-IT"/>
        </a:p>
      </dgm:t>
    </dgm:pt>
    <dgm:pt modelId="{08C2E929-3E38-4219-B64B-09CE05748A81}" type="sibTrans" cxnId="{E38DDDC7-A039-40E7-8A78-CF65598FDE80}">
      <dgm:prSet/>
      <dgm:spPr/>
      <dgm:t>
        <a:bodyPr/>
        <a:lstStyle/>
        <a:p>
          <a:endParaRPr lang="it-IT"/>
        </a:p>
      </dgm:t>
    </dgm:pt>
    <dgm:pt modelId="{19195479-8460-4497-BB97-2EFED4E34E7D}">
      <dgm:prSet phldrT="[Testo]"/>
      <dgm:spPr/>
      <dgm:t>
        <a:bodyPr/>
        <a:lstStyle/>
        <a:p>
          <a:r>
            <a:rPr lang="it-IT" dirty="0" smtClean="0"/>
            <a:t>coordinatori dei gruppi di consultazione (10 gennaio)</a:t>
          </a:r>
          <a:endParaRPr lang="it-IT" dirty="0"/>
        </a:p>
      </dgm:t>
    </dgm:pt>
    <dgm:pt modelId="{BD3A7D5B-1CC4-4EE3-AE8C-645F794E79FA}" type="parTrans" cxnId="{C2B3B434-7121-410E-90B6-51AC5C8EFF4A}">
      <dgm:prSet/>
      <dgm:spPr/>
      <dgm:t>
        <a:bodyPr/>
        <a:lstStyle/>
        <a:p>
          <a:endParaRPr lang="it-IT"/>
        </a:p>
      </dgm:t>
    </dgm:pt>
    <dgm:pt modelId="{102EFB90-1C68-4EF2-BAF7-C6894362E1AF}" type="sibTrans" cxnId="{C2B3B434-7121-410E-90B6-51AC5C8EFF4A}">
      <dgm:prSet/>
      <dgm:spPr/>
      <dgm:t>
        <a:bodyPr/>
        <a:lstStyle/>
        <a:p>
          <a:endParaRPr lang="it-IT"/>
        </a:p>
      </dgm:t>
    </dgm:pt>
    <dgm:pt modelId="{FE2478A5-040B-4257-B827-90EB801D3C41}">
      <dgm:prSet phldrT="[Testo]"/>
      <dgm:spPr/>
      <dgm:t>
        <a:bodyPr/>
        <a:lstStyle/>
        <a:p>
          <a:r>
            <a:rPr lang="it-IT" dirty="0" smtClean="0"/>
            <a:t>Consultazione nei gruppi e movimenti </a:t>
          </a:r>
          <a:endParaRPr lang="it-IT" dirty="0"/>
        </a:p>
      </dgm:t>
    </dgm:pt>
    <dgm:pt modelId="{DCC3E4FC-4567-4D86-B944-50457A3C005A}" type="parTrans" cxnId="{A829733A-589C-4DF7-A527-8B5BE59610C1}">
      <dgm:prSet/>
      <dgm:spPr/>
      <dgm:t>
        <a:bodyPr/>
        <a:lstStyle/>
        <a:p>
          <a:endParaRPr lang="it-IT"/>
        </a:p>
      </dgm:t>
    </dgm:pt>
    <dgm:pt modelId="{26C29CF0-AC95-4BAD-B6ED-CDF95BFDCD81}" type="sibTrans" cxnId="{A829733A-589C-4DF7-A527-8B5BE59610C1}">
      <dgm:prSet/>
      <dgm:spPr/>
      <dgm:t>
        <a:bodyPr/>
        <a:lstStyle/>
        <a:p>
          <a:endParaRPr lang="it-IT"/>
        </a:p>
      </dgm:t>
    </dgm:pt>
    <dgm:pt modelId="{91D709EF-7EBF-4FF0-A938-5D1793CD520E}">
      <dgm:prSet phldrT="[Testo]"/>
      <dgm:spPr/>
      <dgm:t>
        <a:bodyPr/>
        <a:lstStyle/>
        <a:p>
          <a:r>
            <a:rPr lang="it-IT" dirty="0" smtClean="0"/>
            <a:t>Consultazione nei territori e ambienti di vita</a:t>
          </a:r>
          <a:endParaRPr lang="it-IT" dirty="0"/>
        </a:p>
      </dgm:t>
    </dgm:pt>
    <dgm:pt modelId="{608A7D7B-03A7-42FD-A513-9415B7D42360}" type="parTrans" cxnId="{028B010A-4645-46A2-B3E8-DEB5227D1CCF}">
      <dgm:prSet/>
      <dgm:spPr/>
      <dgm:t>
        <a:bodyPr/>
        <a:lstStyle/>
        <a:p>
          <a:endParaRPr lang="it-IT"/>
        </a:p>
      </dgm:t>
    </dgm:pt>
    <dgm:pt modelId="{10FD3842-72C6-4112-AC17-583F0BBE1403}" type="sibTrans" cxnId="{028B010A-4645-46A2-B3E8-DEB5227D1CCF}">
      <dgm:prSet/>
      <dgm:spPr/>
      <dgm:t>
        <a:bodyPr/>
        <a:lstStyle/>
        <a:p>
          <a:endParaRPr lang="it-IT"/>
        </a:p>
      </dgm:t>
    </dgm:pt>
    <dgm:pt modelId="{37EF28A8-A3F8-4CB3-ACB3-AFF8B5F8CD1C}" type="pres">
      <dgm:prSet presAssocID="{1FD5321F-33EE-46C7-B7A4-23ED9822E9D9}" presName="linearFlow" presStyleCnt="0">
        <dgm:presLayoutVars>
          <dgm:dir/>
          <dgm:animLvl val="lvl"/>
          <dgm:resizeHandles val="exact"/>
        </dgm:presLayoutVars>
      </dgm:prSet>
      <dgm:spPr/>
      <dgm:t>
        <a:bodyPr/>
        <a:lstStyle/>
        <a:p>
          <a:endParaRPr lang="it-IT"/>
        </a:p>
      </dgm:t>
    </dgm:pt>
    <dgm:pt modelId="{966BB36C-5AEB-4233-AA7D-3C1C48B0B831}" type="pres">
      <dgm:prSet presAssocID="{273BE5D4-D9CD-4A21-B8F4-E7AC57498EAC}" presName="composite" presStyleCnt="0"/>
      <dgm:spPr/>
    </dgm:pt>
    <dgm:pt modelId="{AB1BC43C-C458-45EF-BB72-7FB72DF9730E}" type="pres">
      <dgm:prSet presAssocID="{273BE5D4-D9CD-4A21-B8F4-E7AC57498EAC}" presName="parentText" presStyleLbl="alignNode1" presStyleIdx="0" presStyleCnt="3">
        <dgm:presLayoutVars>
          <dgm:chMax val="1"/>
          <dgm:bulletEnabled val="1"/>
        </dgm:presLayoutVars>
      </dgm:prSet>
      <dgm:spPr/>
      <dgm:t>
        <a:bodyPr/>
        <a:lstStyle/>
        <a:p>
          <a:endParaRPr lang="it-IT"/>
        </a:p>
      </dgm:t>
    </dgm:pt>
    <dgm:pt modelId="{934AD3B0-27EA-4622-8B4A-9DDC44FE952B}" type="pres">
      <dgm:prSet presAssocID="{273BE5D4-D9CD-4A21-B8F4-E7AC57498EAC}" presName="descendantText" presStyleLbl="alignAcc1" presStyleIdx="0" presStyleCnt="3" custLinFactNeighborY="-6716">
        <dgm:presLayoutVars>
          <dgm:bulletEnabled val="1"/>
        </dgm:presLayoutVars>
      </dgm:prSet>
      <dgm:spPr/>
      <dgm:t>
        <a:bodyPr/>
        <a:lstStyle/>
        <a:p>
          <a:endParaRPr lang="it-IT"/>
        </a:p>
      </dgm:t>
    </dgm:pt>
    <dgm:pt modelId="{1530BAAC-2B0F-4E71-A5C0-F4958812735B}" type="pres">
      <dgm:prSet presAssocID="{B37919B3-5CEE-4287-A4D4-BD6A566D3D89}" presName="sp" presStyleCnt="0"/>
      <dgm:spPr/>
    </dgm:pt>
    <dgm:pt modelId="{70E5A4A8-BE3E-449D-9788-49AA2A773D3A}" type="pres">
      <dgm:prSet presAssocID="{C6E1E621-690B-4DB8-A3EE-80FE981B3A9B}" presName="composite" presStyleCnt="0"/>
      <dgm:spPr/>
    </dgm:pt>
    <dgm:pt modelId="{17110FE2-1B50-4380-822F-7BDF09C8FBC6}" type="pres">
      <dgm:prSet presAssocID="{C6E1E621-690B-4DB8-A3EE-80FE981B3A9B}" presName="parentText" presStyleLbl="alignNode1" presStyleIdx="1" presStyleCnt="3" custLinFactNeighborX="0" custLinFactNeighborY="-527">
        <dgm:presLayoutVars>
          <dgm:chMax val="1"/>
          <dgm:bulletEnabled val="1"/>
        </dgm:presLayoutVars>
      </dgm:prSet>
      <dgm:spPr/>
      <dgm:t>
        <a:bodyPr/>
        <a:lstStyle/>
        <a:p>
          <a:endParaRPr lang="it-IT"/>
        </a:p>
      </dgm:t>
    </dgm:pt>
    <dgm:pt modelId="{7BF5A54A-9B42-4300-AAB7-A8C973B34980}" type="pres">
      <dgm:prSet presAssocID="{C6E1E621-690B-4DB8-A3EE-80FE981B3A9B}" presName="descendantText" presStyleLbl="alignAcc1" presStyleIdx="1" presStyleCnt="3" custLinFactNeighborY="-1363">
        <dgm:presLayoutVars>
          <dgm:bulletEnabled val="1"/>
        </dgm:presLayoutVars>
      </dgm:prSet>
      <dgm:spPr/>
      <dgm:t>
        <a:bodyPr/>
        <a:lstStyle/>
        <a:p>
          <a:endParaRPr lang="it-IT"/>
        </a:p>
      </dgm:t>
    </dgm:pt>
    <dgm:pt modelId="{62F2FEB1-81F8-4A54-8CBD-F308DD614453}" type="pres">
      <dgm:prSet presAssocID="{DA055393-1383-44C1-9ED9-DA35343F2D99}" presName="sp" presStyleCnt="0"/>
      <dgm:spPr/>
    </dgm:pt>
    <dgm:pt modelId="{07F206A3-892A-4C73-92FD-407CBB746DA3}" type="pres">
      <dgm:prSet presAssocID="{1FAD9496-91AE-45C4-8D29-33F2668BCB65}" presName="composite" presStyleCnt="0"/>
      <dgm:spPr/>
    </dgm:pt>
    <dgm:pt modelId="{268509DB-77B1-4A86-B7B9-972E0555A356}" type="pres">
      <dgm:prSet presAssocID="{1FAD9496-91AE-45C4-8D29-33F2668BCB65}" presName="parentText" presStyleLbl="alignNode1" presStyleIdx="2" presStyleCnt="3">
        <dgm:presLayoutVars>
          <dgm:chMax val="1"/>
          <dgm:bulletEnabled val="1"/>
        </dgm:presLayoutVars>
      </dgm:prSet>
      <dgm:spPr/>
      <dgm:t>
        <a:bodyPr/>
        <a:lstStyle/>
        <a:p>
          <a:endParaRPr lang="it-IT"/>
        </a:p>
      </dgm:t>
    </dgm:pt>
    <dgm:pt modelId="{C202D561-FCAA-4004-A927-462EA0911FB9}" type="pres">
      <dgm:prSet presAssocID="{1FAD9496-91AE-45C4-8D29-33F2668BCB65}" presName="descendantText" presStyleLbl="alignAcc1" presStyleIdx="2" presStyleCnt="3" custLinFactNeighborY="-1126">
        <dgm:presLayoutVars>
          <dgm:bulletEnabled val="1"/>
        </dgm:presLayoutVars>
      </dgm:prSet>
      <dgm:spPr/>
      <dgm:t>
        <a:bodyPr/>
        <a:lstStyle/>
        <a:p>
          <a:endParaRPr lang="it-IT"/>
        </a:p>
      </dgm:t>
    </dgm:pt>
  </dgm:ptLst>
  <dgm:cxnLst>
    <dgm:cxn modelId="{BD5D218A-8F7C-4A4A-98F3-0307C375A980}" type="presOf" srcId="{419866C3-B2DD-49C5-BE76-6E3EFD335EC5}" destId="{C202D561-FCAA-4004-A927-462EA0911FB9}" srcOrd="0" destOrd="1" presId="urn:microsoft.com/office/officeart/2005/8/layout/chevron2"/>
    <dgm:cxn modelId="{A829733A-589C-4DF7-A527-8B5BE59610C1}" srcId="{1FAD9496-91AE-45C4-8D29-33F2668BCB65}" destId="{FE2478A5-040B-4257-B827-90EB801D3C41}" srcOrd="2" destOrd="0" parTransId="{DCC3E4FC-4567-4D86-B944-50457A3C005A}" sibTransId="{26C29CF0-AC95-4BAD-B6ED-CDF95BFDCD81}"/>
    <dgm:cxn modelId="{465BD66C-11DE-4F95-9B51-0D1A4D68AC54}" type="presOf" srcId="{1BC642A8-557E-4CFA-8E0E-80EF964DADC1}" destId="{C202D561-FCAA-4004-A927-462EA0911FB9}" srcOrd="0" destOrd="0" presId="urn:microsoft.com/office/officeart/2005/8/layout/chevron2"/>
    <dgm:cxn modelId="{07439260-71C5-4A4F-AC12-816C80D893E9}" type="presOf" srcId="{19CC504F-F5F9-4639-8166-FABB7640F6F6}" destId="{934AD3B0-27EA-4622-8B4A-9DDC44FE952B}" srcOrd="0" destOrd="2" presId="urn:microsoft.com/office/officeart/2005/8/layout/chevron2"/>
    <dgm:cxn modelId="{0892DCAF-B4C6-4FE5-BDD9-45878C134849}" srcId="{1FD5321F-33EE-46C7-B7A4-23ED9822E9D9}" destId="{1FAD9496-91AE-45C4-8D29-33F2668BCB65}" srcOrd="2" destOrd="0" parTransId="{CA88787D-3432-43BE-B9F6-D0D136B5510F}" sibTransId="{6B4E8AF8-AC46-492A-A650-521BA42AC43C}"/>
    <dgm:cxn modelId="{6857D2AB-A37B-48E5-A953-C16ADB9780CA}" srcId="{1FAD9496-91AE-45C4-8D29-33F2668BCB65}" destId="{419866C3-B2DD-49C5-BE76-6E3EFD335EC5}" srcOrd="1" destOrd="0" parTransId="{D09AA740-42A5-4CD5-918B-AD4FACA5EF08}" sibTransId="{8ADAA651-8A9E-4DF9-BD87-8F328D3D6EA3}"/>
    <dgm:cxn modelId="{E38DDDC7-A039-40E7-8A78-CF65598FDE80}" srcId="{C6E1E621-690B-4DB8-A3EE-80FE981B3A9B}" destId="{19BDC746-76B7-4176-90BA-C4DDF18DB26F}" srcOrd="1" destOrd="0" parTransId="{B3A75621-A44E-4F07-A122-060EEBC868B6}" sibTransId="{08C2E929-3E38-4219-B64B-09CE05748A81}"/>
    <dgm:cxn modelId="{540958D0-942C-4D27-B00F-3BE9AFB05018}" type="presOf" srcId="{7989D32C-BFA3-4C35-B950-9837BB466B80}" destId="{934AD3B0-27EA-4622-8B4A-9DDC44FE952B}" srcOrd="0" destOrd="0" presId="urn:microsoft.com/office/officeart/2005/8/layout/chevron2"/>
    <dgm:cxn modelId="{028B010A-4645-46A2-B3E8-DEB5227D1CCF}" srcId="{1FAD9496-91AE-45C4-8D29-33F2668BCB65}" destId="{91D709EF-7EBF-4FF0-A938-5D1793CD520E}" srcOrd="3" destOrd="0" parTransId="{608A7D7B-03A7-42FD-A513-9415B7D42360}" sibTransId="{10FD3842-72C6-4112-AC17-583F0BBE1403}"/>
    <dgm:cxn modelId="{8F5F6A26-511A-4933-948C-D332C0F47831}" type="presOf" srcId="{C6E1E621-690B-4DB8-A3EE-80FE981B3A9B}" destId="{17110FE2-1B50-4380-822F-7BDF09C8FBC6}" srcOrd="0" destOrd="0" presId="urn:microsoft.com/office/officeart/2005/8/layout/chevron2"/>
    <dgm:cxn modelId="{519345DF-5DA0-4AC3-A9F8-888D133A103B}" type="presOf" srcId="{FE8CF4BB-730E-43C5-99A1-AD105FAC07D7}" destId="{934AD3B0-27EA-4622-8B4A-9DDC44FE952B}" srcOrd="0" destOrd="3" presId="urn:microsoft.com/office/officeart/2005/8/layout/chevron2"/>
    <dgm:cxn modelId="{D1533B2A-ADB0-4D9E-943A-E0031403AB8C}" type="presOf" srcId="{1FD5321F-33EE-46C7-B7A4-23ED9822E9D9}" destId="{37EF28A8-A3F8-4CB3-ACB3-AFF8B5F8CD1C}" srcOrd="0" destOrd="0" presId="urn:microsoft.com/office/officeart/2005/8/layout/chevron2"/>
    <dgm:cxn modelId="{40C2EA32-07DB-40DC-846B-02183700CE5A}" srcId="{273BE5D4-D9CD-4A21-B8F4-E7AC57498EAC}" destId="{7989D32C-BFA3-4C35-B950-9837BB466B80}" srcOrd="0" destOrd="0" parTransId="{D93A04EE-D7A4-4976-9465-BC6294CA88B2}" sibTransId="{27C3DD81-4B4A-4ECB-8B2D-A75D6053FAA4}"/>
    <dgm:cxn modelId="{C2B3B434-7121-410E-90B6-51AC5C8EFF4A}" srcId="{C6E1E621-690B-4DB8-A3EE-80FE981B3A9B}" destId="{19195479-8460-4497-BB97-2EFED4E34E7D}" srcOrd="3" destOrd="0" parTransId="{BD3A7D5B-1CC4-4EE3-AE8C-645F794E79FA}" sibTransId="{102EFB90-1C68-4EF2-BAF7-C6894362E1AF}"/>
    <dgm:cxn modelId="{EA831991-96FB-42A0-9639-0F4B20F0F826}" type="presOf" srcId="{19195479-8460-4497-BB97-2EFED4E34E7D}" destId="{7BF5A54A-9B42-4300-AAB7-A8C973B34980}" srcOrd="0" destOrd="3" presId="urn:microsoft.com/office/officeart/2005/8/layout/chevron2"/>
    <dgm:cxn modelId="{5B5AA869-78C1-4A13-B824-892F70F06D0A}" srcId="{273BE5D4-D9CD-4A21-B8F4-E7AC57498EAC}" destId="{19CC504F-F5F9-4639-8166-FABB7640F6F6}" srcOrd="2" destOrd="0" parTransId="{553AF462-6C9E-4E57-9F18-8E382F0C3A89}" sibTransId="{F82823AB-BD28-4293-8919-3E293C1056D0}"/>
    <dgm:cxn modelId="{DB308E62-A528-4CCA-81C1-2346710AA7DD}" type="presOf" srcId="{453AC274-58B5-4EF3-B9BF-C80CF4AD4F06}" destId="{7BF5A54A-9B42-4300-AAB7-A8C973B34980}" srcOrd="0" destOrd="2" presId="urn:microsoft.com/office/officeart/2005/8/layout/chevron2"/>
    <dgm:cxn modelId="{867773CD-7604-4331-818F-D4E4BA69152D}" type="presOf" srcId="{FE2478A5-040B-4257-B827-90EB801D3C41}" destId="{C202D561-FCAA-4004-A927-462EA0911FB9}" srcOrd="0" destOrd="2" presId="urn:microsoft.com/office/officeart/2005/8/layout/chevron2"/>
    <dgm:cxn modelId="{9DDC1380-E8D0-4C52-8B7A-89DDF5A7457C}" type="presOf" srcId="{DF21FAD8-DF3D-4B7D-B895-5959DC06E623}" destId="{7BF5A54A-9B42-4300-AAB7-A8C973B34980}" srcOrd="0" destOrd="0" presId="urn:microsoft.com/office/officeart/2005/8/layout/chevron2"/>
    <dgm:cxn modelId="{1FD0BF6C-765F-488D-9056-7E6DD4C3E07A}" srcId="{1FD5321F-33EE-46C7-B7A4-23ED9822E9D9}" destId="{C6E1E621-690B-4DB8-A3EE-80FE981B3A9B}" srcOrd="1" destOrd="0" parTransId="{5C1AFD7C-7B4A-4209-8DA4-60D19F4294D5}" sibTransId="{DA055393-1383-44C1-9ED9-DA35343F2D99}"/>
    <dgm:cxn modelId="{E44FEB6E-105B-408D-ADCE-5540DA08291F}" srcId="{C6E1E621-690B-4DB8-A3EE-80FE981B3A9B}" destId="{453AC274-58B5-4EF3-B9BF-C80CF4AD4F06}" srcOrd="2" destOrd="0" parTransId="{22CCCB12-73BC-4762-AC28-C9F606676D7B}" sibTransId="{C64E9FB6-E097-4BD4-B044-4BFE9A9B6558}"/>
    <dgm:cxn modelId="{95CD7DCE-855F-4B14-B434-A25157FB5A31}" type="presOf" srcId="{273BE5D4-D9CD-4A21-B8F4-E7AC57498EAC}" destId="{AB1BC43C-C458-45EF-BB72-7FB72DF9730E}" srcOrd="0" destOrd="0" presId="urn:microsoft.com/office/officeart/2005/8/layout/chevron2"/>
    <dgm:cxn modelId="{BA53260F-ECCE-48A8-841E-6FE651FC742F}" type="presOf" srcId="{1FAD9496-91AE-45C4-8D29-33F2668BCB65}" destId="{268509DB-77B1-4A86-B7B9-972E0555A356}" srcOrd="0" destOrd="0" presId="urn:microsoft.com/office/officeart/2005/8/layout/chevron2"/>
    <dgm:cxn modelId="{88C6AF28-B29F-4348-B802-7592F6DABE56}" type="presOf" srcId="{6AAD41B6-8936-46F9-8D6A-A341B1C3684F}" destId="{934AD3B0-27EA-4622-8B4A-9DDC44FE952B}" srcOrd="0" destOrd="4" presId="urn:microsoft.com/office/officeart/2005/8/layout/chevron2"/>
    <dgm:cxn modelId="{6F1200B9-9241-4ADA-ADA1-1647BEB6419A}" srcId="{C6E1E621-690B-4DB8-A3EE-80FE981B3A9B}" destId="{DF21FAD8-DF3D-4B7D-B895-5959DC06E623}" srcOrd="0" destOrd="0" parTransId="{BF9AC2F0-FB9A-4284-8A5A-96308CFBF35B}" sibTransId="{6223725C-4162-4D61-B84E-8C681AEAA0E4}"/>
    <dgm:cxn modelId="{18992398-AD6A-49C0-B77C-B2707498E5E9}" srcId="{273BE5D4-D9CD-4A21-B8F4-E7AC57498EAC}" destId="{FE8CF4BB-730E-43C5-99A1-AD105FAC07D7}" srcOrd="3" destOrd="0" parTransId="{1A56E60D-C842-493B-90EC-193BCD06958A}" sibTransId="{FBBD0C55-6E5B-4D80-AB5A-3088BDA0D27B}"/>
    <dgm:cxn modelId="{B0A723D8-EE99-4274-B637-7AC4E902569E}" type="presOf" srcId="{91D709EF-7EBF-4FF0-A938-5D1793CD520E}" destId="{C202D561-FCAA-4004-A927-462EA0911FB9}" srcOrd="0" destOrd="3" presId="urn:microsoft.com/office/officeart/2005/8/layout/chevron2"/>
    <dgm:cxn modelId="{B3272BB4-A619-45D2-8364-A27256659606}" type="presOf" srcId="{3277CE76-EB16-499F-9FBF-1844CB2D919F}" destId="{934AD3B0-27EA-4622-8B4A-9DDC44FE952B}" srcOrd="0" destOrd="1" presId="urn:microsoft.com/office/officeart/2005/8/layout/chevron2"/>
    <dgm:cxn modelId="{28229D02-2B98-4C34-8888-6B6A22DB0AAF}" srcId="{273BE5D4-D9CD-4A21-B8F4-E7AC57498EAC}" destId="{3277CE76-EB16-499F-9FBF-1844CB2D919F}" srcOrd="1" destOrd="0" parTransId="{91D616AC-2B14-42A6-AD90-C300885D6A5E}" sibTransId="{6055DBDC-4259-4187-ACBB-ADCB2CB6F43C}"/>
    <dgm:cxn modelId="{628F0194-911B-4113-84FF-21F7CA2B1A6F}" srcId="{1FAD9496-91AE-45C4-8D29-33F2668BCB65}" destId="{1BC642A8-557E-4CFA-8E0E-80EF964DADC1}" srcOrd="0" destOrd="0" parTransId="{69D6B4E0-2BE2-44C8-8A07-8D082A7F0D47}" sibTransId="{AFB043D8-773E-435B-B462-014D6D363C96}"/>
    <dgm:cxn modelId="{B01D27CB-B1EC-4D47-8408-3129DEAD1E19}" srcId="{1FD5321F-33EE-46C7-B7A4-23ED9822E9D9}" destId="{273BE5D4-D9CD-4A21-B8F4-E7AC57498EAC}" srcOrd="0" destOrd="0" parTransId="{AE310D5F-7A30-4F64-923B-6BBE95F748E8}" sibTransId="{B37919B3-5CEE-4287-A4D4-BD6A566D3D89}"/>
    <dgm:cxn modelId="{142E6D8A-C499-470B-A8AE-6DEB45367794}" srcId="{273BE5D4-D9CD-4A21-B8F4-E7AC57498EAC}" destId="{6AAD41B6-8936-46F9-8D6A-A341B1C3684F}" srcOrd="4" destOrd="0" parTransId="{364645D0-3042-4BE9-B793-B83B07AE067B}" sibTransId="{51B555D3-2462-497C-845A-59769FA02750}"/>
    <dgm:cxn modelId="{DDF12080-9FCE-458E-B2CF-A302B6D1EC9D}" type="presOf" srcId="{19BDC746-76B7-4176-90BA-C4DDF18DB26F}" destId="{7BF5A54A-9B42-4300-AAB7-A8C973B34980}" srcOrd="0" destOrd="1" presId="urn:microsoft.com/office/officeart/2005/8/layout/chevron2"/>
    <dgm:cxn modelId="{CA4207A1-D2DB-4E1A-8626-F640B3FD7F7F}" type="presParOf" srcId="{37EF28A8-A3F8-4CB3-ACB3-AFF8B5F8CD1C}" destId="{966BB36C-5AEB-4233-AA7D-3C1C48B0B831}" srcOrd="0" destOrd="0" presId="urn:microsoft.com/office/officeart/2005/8/layout/chevron2"/>
    <dgm:cxn modelId="{8180F109-B5D2-4308-A08F-769D75090ACF}" type="presParOf" srcId="{966BB36C-5AEB-4233-AA7D-3C1C48B0B831}" destId="{AB1BC43C-C458-45EF-BB72-7FB72DF9730E}" srcOrd="0" destOrd="0" presId="urn:microsoft.com/office/officeart/2005/8/layout/chevron2"/>
    <dgm:cxn modelId="{2BEE749D-DA74-4752-9167-392E28092718}" type="presParOf" srcId="{966BB36C-5AEB-4233-AA7D-3C1C48B0B831}" destId="{934AD3B0-27EA-4622-8B4A-9DDC44FE952B}" srcOrd="1" destOrd="0" presId="urn:microsoft.com/office/officeart/2005/8/layout/chevron2"/>
    <dgm:cxn modelId="{D52E3424-7340-4271-B250-9835DE1713C5}" type="presParOf" srcId="{37EF28A8-A3F8-4CB3-ACB3-AFF8B5F8CD1C}" destId="{1530BAAC-2B0F-4E71-A5C0-F4958812735B}" srcOrd="1" destOrd="0" presId="urn:microsoft.com/office/officeart/2005/8/layout/chevron2"/>
    <dgm:cxn modelId="{563498CF-61D8-4F7A-AAC8-5CD4CC33D3F8}" type="presParOf" srcId="{37EF28A8-A3F8-4CB3-ACB3-AFF8B5F8CD1C}" destId="{70E5A4A8-BE3E-449D-9788-49AA2A773D3A}" srcOrd="2" destOrd="0" presId="urn:microsoft.com/office/officeart/2005/8/layout/chevron2"/>
    <dgm:cxn modelId="{F7963885-0063-4F57-B6B7-F393042877E0}" type="presParOf" srcId="{70E5A4A8-BE3E-449D-9788-49AA2A773D3A}" destId="{17110FE2-1B50-4380-822F-7BDF09C8FBC6}" srcOrd="0" destOrd="0" presId="urn:microsoft.com/office/officeart/2005/8/layout/chevron2"/>
    <dgm:cxn modelId="{14CAE3F3-1073-4A52-A479-8892C6BC5FF5}" type="presParOf" srcId="{70E5A4A8-BE3E-449D-9788-49AA2A773D3A}" destId="{7BF5A54A-9B42-4300-AAB7-A8C973B34980}" srcOrd="1" destOrd="0" presId="urn:microsoft.com/office/officeart/2005/8/layout/chevron2"/>
    <dgm:cxn modelId="{F5D56ECE-9462-41F8-ADE7-9C0F1DB85BCA}" type="presParOf" srcId="{37EF28A8-A3F8-4CB3-ACB3-AFF8B5F8CD1C}" destId="{62F2FEB1-81F8-4A54-8CBD-F308DD614453}" srcOrd="3" destOrd="0" presId="urn:microsoft.com/office/officeart/2005/8/layout/chevron2"/>
    <dgm:cxn modelId="{86C645DA-2F9F-4EEB-ADA0-016936501574}" type="presParOf" srcId="{37EF28A8-A3F8-4CB3-ACB3-AFF8B5F8CD1C}" destId="{07F206A3-892A-4C73-92FD-407CBB746DA3}" srcOrd="4" destOrd="0" presId="urn:microsoft.com/office/officeart/2005/8/layout/chevron2"/>
    <dgm:cxn modelId="{7B7D7930-99AF-4A39-8257-A5B45274F874}" type="presParOf" srcId="{07F206A3-892A-4C73-92FD-407CBB746DA3}" destId="{268509DB-77B1-4A86-B7B9-972E0555A356}" srcOrd="0" destOrd="0" presId="urn:microsoft.com/office/officeart/2005/8/layout/chevron2"/>
    <dgm:cxn modelId="{4C2C253C-D00D-41D9-8874-094D56BA26DD}" type="presParOf" srcId="{07F206A3-892A-4C73-92FD-407CBB746DA3}" destId="{C202D561-FCAA-4004-A927-462EA0911FB9}" srcOrd="1" destOrd="0" presId="urn:microsoft.com/office/officeart/2005/8/layout/chevro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355567-F471-4D43-959D-4223570BE96B}" type="doc">
      <dgm:prSet loTypeId="urn:microsoft.com/office/officeart/2005/8/layout/target1" loCatId="relationship" qsTypeId="urn:microsoft.com/office/officeart/2005/8/quickstyle/3d2" qsCatId="3D" csTypeId="urn:microsoft.com/office/officeart/2005/8/colors/colorful4" csCatId="colorful" phldr="1"/>
      <dgm:spPr/>
    </dgm:pt>
    <dgm:pt modelId="{A53FFD70-E827-45D6-A469-F41A3B11F04D}">
      <dgm:prSet phldrT="[Testo]"/>
      <dgm:spPr/>
      <dgm:t>
        <a:bodyPr/>
        <a:lstStyle/>
        <a:p>
          <a:r>
            <a:rPr lang="it-IT" b="1" dirty="0" smtClean="0"/>
            <a:t>Parroco e  referente parrocchiale</a:t>
          </a:r>
          <a:endParaRPr lang="it-IT" b="1" dirty="0"/>
        </a:p>
      </dgm:t>
    </dgm:pt>
    <dgm:pt modelId="{0AB7A2C8-E000-451F-9F1A-69E70DFB2543}" type="parTrans" cxnId="{C0C3539A-ED51-420C-B97E-42B4DA421B96}">
      <dgm:prSet/>
      <dgm:spPr/>
      <dgm:t>
        <a:bodyPr/>
        <a:lstStyle/>
        <a:p>
          <a:endParaRPr lang="it-IT"/>
        </a:p>
      </dgm:t>
    </dgm:pt>
    <dgm:pt modelId="{85EB657F-AA79-421E-A65B-E376DBEEAAC2}" type="sibTrans" cxnId="{C0C3539A-ED51-420C-B97E-42B4DA421B96}">
      <dgm:prSet/>
      <dgm:spPr/>
      <dgm:t>
        <a:bodyPr/>
        <a:lstStyle/>
        <a:p>
          <a:endParaRPr lang="it-IT"/>
        </a:p>
      </dgm:t>
    </dgm:pt>
    <dgm:pt modelId="{F38EEBA8-B720-41F5-9291-84C029E75CE6}">
      <dgm:prSet phldrT="[Testo]"/>
      <dgm:spPr/>
      <dgm:t>
        <a:bodyPr/>
        <a:lstStyle/>
        <a:p>
          <a:r>
            <a:rPr lang="it-IT" b="1" dirty="0" smtClean="0"/>
            <a:t>Coordinatori e segretari</a:t>
          </a:r>
          <a:endParaRPr lang="it-IT" b="1" dirty="0"/>
        </a:p>
      </dgm:t>
    </dgm:pt>
    <dgm:pt modelId="{CD56ED6D-3A7C-4106-A4BC-95F9FC39EB47}" type="parTrans" cxnId="{0D4CC6E6-786D-41EB-9A0E-D7DF23FECFE4}">
      <dgm:prSet/>
      <dgm:spPr/>
      <dgm:t>
        <a:bodyPr/>
        <a:lstStyle/>
        <a:p>
          <a:endParaRPr lang="it-IT"/>
        </a:p>
      </dgm:t>
    </dgm:pt>
    <dgm:pt modelId="{EC4DA2DE-BFFD-4A22-B0A5-69E804DF2C92}" type="sibTrans" cxnId="{0D4CC6E6-786D-41EB-9A0E-D7DF23FECFE4}">
      <dgm:prSet/>
      <dgm:spPr/>
      <dgm:t>
        <a:bodyPr/>
        <a:lstStyle/>
        <a:p>
          <a:endParaRPr lang="it-IT"/>
        </a:p>
      </dgm:t>
    </dgm:pt>
    <dgm:pt modelId="{7EF32D5F-67D8-46E2-9855-CB0942926977}">
      <dgm:prSet phldrT="[Testo]"/>
      <dgm:spPr/>
      <dgm:t>
        <a:bodyPr/>
        <a:lstStyle/>
        <a:p>
          <a:r>
            <a:rPr lang="it-IT" b="1" dirty="0" smtClean="0"/>
            <a:t>Gruppi </a:t>
          </a:r>
        </a:p>
        <a:p>
          <a:r>
            <a:rPr lang="it-IT" b="1" dirty="0" smtClean="0"/>
            <a:t>(da 6 a 12 persone</a:t>
          </a:r>
          <a:r>
            <a:rPr lang="it-IT" dirty="0" smtClean="0"/>
            <a:t>)</a:t>
          </a:r>
          <a:endParaRPr lang="it-IT" dirty="0"/>
        </a:p>
      </dgm:t>
    </dgm:pt>
    <dgm:pt modelId="{34FFC9D1-E079-433F-92B5-CC6C7B0AA386}" type="parTrans" cxnId="{A9EF31EC-0933-4AC1-BD1A-3ADB29CF3DBE}">
      <dgm:prSet/>
      <dgm:spPr/>
      <dgm:t>
        <a:bodyPr/>
        <a:lstStyle/>
        <a:p>
          <a:endParaRPr lang="it-IT"/>
        </a:p>
      </dgm:t>
    </dgm:pt>
    <dgm:pt modelId="{7643C3AC-9E97-45D9-84B9-D1D92AF52CF3}" type="sibTrans" cxnId="{A9EF31EC-0933-4AC1-BD1A-3ADB29CF3DBE}">
      <dgm:prSet/>
      <dgm:spPr/>
      <dgm:t>
        <a:bodyPr/>
        <a:lstStyle/>
        <a:p>
          <a:endParaRPr lang="it-IT"/>
        </a:p>
      </dgm:t>
    </dgm:pt>
    <dgm:pt modelId="{29E9D51A-7FBD-4FF3-B59A-6AE5EC5D12D4}" type="pres">
      <dgm:prSet presAssocID="{2A355567-F471-4D43-959D-4223570BE96B}" presName="composite" presStyleCnt="0">
        <dgm:presLayoutVars>
          <dgm:chMax val="5"/>
          <dgm:dir/>
          <dgm:resizeHandles val="exact"/>
        </dgm:presLayoutVars>
      </dgm:prSet>
      <dgm:spPr/>
    </dgm:pt>
    <dgm:pt modelId="{BF7672FF-F797-474A-BB1B-9DFA66A448A6}" type="pres">
      <dgm:prSet presAssocID="{A53FFD70-E827-45D6-A469-F41A3B11F04D}" presName="circle1" presStyleLbl="lnNode1" presStyleIdx="0" presStyleCnt="3"/>
      <dgm:spPr/>
    </dgm:pt>
    <dgm:pt modelId="{69AE00CE-DA34-4738-83C1-A351FE4E7B0D}" type="pres">
      <dgm:prSet presAssocID="{A53FFD70-E827-45D6-A469-F41A3B11F04D}" presName="text1" presStyleLbl="revTx" presStyleIdx="0" presStyleCnt="3" custScaleX="274553" custScaleY="75076" custLinFactNeighborX="1942" custLinFactNeighborY="-9726">
        <dgm:presLayoutVars>
          <dgm:bulletEnabled val="1"/>
        </dgm:presLayoutVars>
      </dgm:prSet>
      <dgm:spPr/>
      <dgm:t>
        <a:bodyPr/>
        <a:lstStyle/>
        <a:p>
          <a:endParaRPr lang="it-IT"/>
        </a:p>
      </dgm:t>
    </dgm:pt>
    <dgm:pt modelId="{8892BD72-4036-46CF-BEF2-D382A368E08F}" type="pres">
      <dgm:prSet presAssocID="{A53FFD70-E827-45D6-A469-F41A3B11F04D}" presName="line1" presStyleLbl="callout" presStyleIdx="0" presStyleCnt="6" custLinFactY="100000" custLinFactNeighborX="-17401" custLinFactNeighborY="197658"/>
      <dgm:spPr/>
    </dgm:pt>
    <dgm:pt modelId="{64FACD53-0D5F-451F-B19B-10F169A1E089}" type="pres">
      <dgm:prSet presAssocID="{A53FFD70-E827-45D6-A469-F41A3B11F04D}" presName="d1" presStyleLbl="callout" presStyleIdx="1" presStyleCnt="6" custScaleX="92146" custScaleY="87666"/>
      <dgm:spPr/>
    </dgm:pt>
    <dgm:pt modelId="{9D2E7F9F-A74F-48C2-8CCC-26B3DF02C75B}" type="pres">
      <dgm:prSet presAssocID="{F38EEBA8-B720-41F5-9291-84C029E75CE6}" presName="circle2" presStyleLbl="lnNode1" presStyleIdx="1" presStyleCnt="3"/>
      <dgm:spPr/>
    </dgm:pt>
    <dgm:pt modelId="{5452E4B9-5E43-4533-B9D7-C4AD8883B910}" type="pres">
      <dgm:prSet presAssocID="{F38EEBA8-B720-41F5-9291-84C029E75CE6}" presName="text2" presStyleLbl="revTx" presStyleIdx="1" presStyleCnt="3" custScaleX="206588" custLinFactNeighborX="44306" custLinFactNeighborY="-2735">
        <dgm:presLayoutVars>
          <dgm:bulletEnabled val="1"/>
        </dgm:presLayoutVars>
      </dgm:prSet>
      <dgm:spPr/>
      <dgm:t>
        <a:bodyPr/>
        <a:lstStyle/>
        <a:p>
          <a:endParaRPr lang="it-IT"/>
        </a:p>
      </dgm:t>
    </dgm:pt>
    <dgm:pt modelId="{83B56D11-8BE5-4B32-BB51-B08B3F92E840}" type="pres">
      <dgm:prSet presAssocID="{F38EEBA8-B720-41F5-9291-84C029E75CE6}" presName="line2" presStyleLbl="callout" presStyleIdx="2" presStyleCnt="6" custLinFactNeighborX="-40096" custLinFactNeighborY="43411"/>
      <dgm:spPr/>
    </dgm:pt>
    <dgm:pt modelId="{5AEA0A52-A06B-45F6-89D0-D2ADB4F7FBD5}" type="pres">
      <dgm:prSet presAssocID="{F38EEBA8-B720-41F5-9291-84C029E75CE6}" presName="d2" presStyleLbl="callout" presStyleIdx="3" presStyleCnt="6" custLinFactNeighborX="-12304" custLinFactNeighborY="1193"/>
      <dgm:spPr/>
    </dgm:pt>
    <dgm:pt modelId="{B9D7DEBD-FAAA-4B12-AD21-85D925146DF7}" type="pres">
      <dgm:prSet presAssocID="{7EF32D5F-67D8-46E2-9855-CB0942926977}" presName="circle3" presStyleLbl="lnNode1" presStyleIdx="2" presStyleCnt="3" custScaleX="129670"/>
      <dgm:spPr/>
    </dgm:pt>
    <dgm:pt modelId="{62455F20-7E2C-497F-A6A7-51D16A961AC8}" type="pres">
      <dgm:prSet presAssocID="{7EF32D5F-67D8-46E2-9855-CB0942926977}" presName="text3" presStyleLbl="revTx" presStyleIdx="2" presStyleCnt="3" custScaleX="157099" custLinFactNeighborX="30702" custLinFactNeighborY="4255">
        <dgm:presLayoutVars>
          <dgm:bulletEnabled val="1"/>
        </dgm:presLayoutVars>
      </dgm:prSet>
      <dgm:spPr/>
      <dgm:t>
        <a:bodyPr/>
        <a:lstStyle/>
        <a:p>
          <a:endParaRPr lang="it-IT"/>
        </a:p>
      </dgm:t>
    </dgm:pt>
    <dgm:pt modelId="{1145735B-902D-4B90-ABFC-279E1E3AAF9A}" type="pres">
      <dgm:prSet presAssocID="{7EF32D5F-67D8-46E2-9855-CB0942926977}" presName="line3" presStyleLbl="callout" presStyleIdx="4" presStyleCnt="6"/>
      <dgm:spPr/>
    </dgm:pt>
    <dgm:pt modelId="{38C890D8-D70D-4D36-9C80-09077F14BB09}" type="pres">
      <dgm:prSet presAssocID="{7EF32D5F-67D8-46E2-9855-CB0942926977}" presName="d3" presStyleLbl="callout" presStyleIdx="5" presStyleCnt="6"/>
      <dgm:spPr/>
    </dgm:pt>
  </dgm:ptLst>
  <dgm:cxnLst>
    <dgm:cxn modelId="{C0C3539A-ED51-420C-B97E-42B4DA421B96}" srcId="{2A355567-F471-4D43-959D-4223570BE96B}" destId="{A53FFD70-E827-45D6-A469-F41A3B11F04D}" srcOrd="0" destOrd="0" parTransId="{0AB7A2C8-E000-451F-9F1A-69E70DFB2543}" sibTransId="{85EB657F-AA79-421E-A65B-E376DBEEAAC2}"/>
    <dgm:cxn modelId="{1D0105BF-821E-47F4-A22C-9141C9F8A12C}" type="presOf" srcId="{F38EEBA8-B720-41F5-9291-84C029E75CE6}" destId="{5452E4B9-5E43-4533-B9D7-C4AD8883B910}" srcOrd="0" destOrd="0" presId="urn:microsoft.com/office/officeart/2005/8/layout/target1"/>
    <dgm:cxn modelId="{2C48BA7D-A958-4FA8-884D-6784C1C8DBFA}" type="presOf" srcId="{A53FFD70-E827-45D6-A469-F41A3B11F04D}" destId="{69AE00CE-DA34-4738-83C1-A351FE4E7B0D}" srcOrd="0" destOrd="0" presId="urn:microsoft.com/office/officeart/2005/8/layout/target1"/>
    <dgm:cxn modelId="{A9EF31EC-0933-4AC1-BD1A-3ADB29CF3DBE}" srcId="{2A355567-F471-4D43-959D-4223570BE96B}" destId="{7EF32D5F-67D8-46E2-9855-CB0942926977}" srcOrd="2" destOrd="0" parTransId="{34FFC9D1-E079-433F-92B5-CC6C7B0AA386}" sibTransId="{7643C3AC-9E97-45D9-84B9-D1D92AF52CF3}"/>
    <dgm:cxn modelId="{1FED4DD9-CD7E-40CC-A767-F475963EE7AD}" type="presOf" srcId="{7EF32D5F-67D8-46E2-9855-CB0942926977}" destId="{62455F20-7E2C-497F-A6A7-51D16A961AC8}" srcOrd="0" destOrd="0" presId="urn:microsoft.com/office/officeart/2005/8/layout/target1"/>
    <dgm:cxn modelId="{52F33E61-9ABB-4559-A213-323F0637822E}" type="presOf" srcId="{2A355567-F471-4D43-959D-4223570BE96B}" destId="{29E9D51A-7FBD-4FF3-B59A-6AE5EC5D12D4}" srcOrd="0" destOrd="0" presId="urn:microsoft.com/office/officeart/2005/8/layout/target1"/>
    <dgm:cxn modelId="{0D4CC6E6-786D-41EB-9A0E-D7DF23FECFE4}" srcId="{2A355567-F471-4D43-959D-4223570BE96B}" destId="{F38EEBA8-B720-41F5-9291-84C029E75CE6}" srcOrd="1" destOrd="0" parTransId="{CD56ED6D-3A7C-4106-A4BC-95F9FC39EB47}" sibTransId="{EC4DA2DE-BFFD-4A22-B0A5-69E804DF2C92}"/>
    <dgm:cxn modelId="{26B56E38-4AC3-4F38-A97C-1B5959F3AAAF}" type="presParOf" srcId="{29E9D51A-7FBD-4FF3-B59A-6AE5EC5D12D4}" destId="{BF7672FF-F797-474A-BB1B-9DFA66A448A6}" srcOrd="0" destOrd="0" presId="urn:microsoft.com/office/officeart/2005/8/layout/target1"/>
    <dgm:cxn modelId="{21453711-F674-43BB-8061-9E6EBEB06D01}" type="presParOf" srcId="{29E9D51A-7FBD-4FF3-B59A-6AE5EC5D12D4}" destId="{69AE00CE-DA34-4738-83C1-A351FE4E7B0D}" srcOrd="1" destOrd="0" presId="urn:microsoft.com/office/officeart/2005/8/layout/target1"/>
    <dgm:cxn modelId="{21D40C08-59C8-45A2-8CB8-D0953D3DDB69}" type="presParOf" srcId="{29E9D51A-7FBD-4FF3-B59A-6AE5EC5D12D4}" destId="{8892BD72-4036-46CF-BEF2-D382A368E08F}" srcOrd="2" destOrd="0" presId="urn:microsoft.com/office/officeart/2005/8/layout/target1"/>
    <dgm:cxn modelId="{7124868D-C5C2-48D9-B128-C13A41217F94}" type="presParOf" srcId="{29E9D51A-7FBD-4FF3-B59A-6AE5EC5D12D4}" destId="{64FACD53-0D5F-451F-B19B-10F169A1E089}" srcOrd="3" destOrd="0" presId="urn:microsoft.com/office/officeart/2005/8/layout/target1"/>
    <dgm:cxn modelId="{F54E6541-47A1-4DDF-82A6-EE271AE86E77}" type="presParOf" srcId="{29E9D51A-7FBD-4FF3-B59A-6AE5EC5D12D4}" destId="{9D2E7F9F-A74F-48C2-8CCC-26B3DF02C75B}" srcOrd="4" destOrd="0" presId="urn:microsoft.com/office/officeart/2005/8/layout/target1"/>
    <dgm:cxn modelId="{8B452022-25AF-4736-BDD8-2081D9A432A0}" type="presParOf" srcId="{29E9D51A-7FBD-4FF3-B59A-6AE5EC5D12D4}" destId="{5452E4B9-5E43-4533-B9D7-C4AD8883B910}" srcOrd="5" destOrd="0" presId="urn:microsoft.com/office/officeart/2005/8/layout/target1"/>
    <dgm:cxn modelId="{A7743367-9AB6-482A-8A95-D148D0ACDED7}" type="presParOf" srcId="{29E9D51A-7FBD-4FF3-B59A-6AE5EC5D12D4}" destId="{83B56D11-8BE5-4B32-BB51-B08B3F92E840}" srcOrd="6" destOrd="0" presId="urn:microsoft.com/office/officeart/2005/8/layout/target1"/>
    <dgm:cxn modelId="{C55BE5B8-3E6B-4E5B-8D25-7C52B8DEAF56}" type="presParOf" srcId="{29E9D51A-7FBD-4FF3-B59A-6AE5EC5D12D4}" destId="{5AEA0A52-A06B-45F6-89D0-D2ADB4F7FBD5}" srcOrd="7" destOrd="0" presId="urn:microsoft.com/office/officeart/2005/8/layout/target1"/>
    <dgm:cxn modelId="{57084B6B-1413-4E80-A65D-C3FFB80815DF}" type="presParOf" srcId="{29E9D51A-7FBD-4FF3-B59A-6AE5EC5D12D4}" destId="{B9D7DEBD-FAAA-4B12-AD21-85D925146DF7}" srcOrd="8" destOrd="0" presId="urn:microsoft.com/office/officeart/2005/8/layout/target1"/>
    <dgm:cxn modelId="{693250C3-003E-4F4F-87F3-39FD61BB606F}" type="presParOf" srcId="{29E9D51A-7FBD-4FF3-B59A-6AE5EC5D12D4}" destId="{62455F20-7E2C-497F-A6A7-51D16A961AC8}" srcOrd="9" destOrd="0" presId="urn:microsoft.com/office/officeart/2005/8/layout/target1"/>
    <dgm:cxn modelId="{BA1C6590-520E-4D29-B62B-07212EF8B53D}" type="presParOf" srcId="{29E9D51A-7FBD-4FF3-B59A-6AE5EC5D12D4}" destId="{1145735B-902D-4B90-ABFC-279E1E3AAF9A}" srcOrd="10" destOrd="0" presId="urn:microsoft.com/office/officeart/2005/8/layout/target1"/>
    <dgm:cxn modelId="{E15C8A89-298A-4F83-8516-A3AC6CC1EA65}" type="presParOf" srcId="{29E9D51A-7FBD-4FF3-B59A-6AE5EC5D12D4}" destId="{38C890D8-D70D-4D36-9C80-09077F14BB09}" srcOrd="11" destOrd="0" presId="urn:microsoft.com/office/officeart/2005/8/layout/target1"/>
  </dgm:cxnLst>
  <dgm:bg/>
  <dgm:whole/>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1BC43C-C458-45EF-BB72-7FB72DF9730E}">
      <dsp:nvSpPr>
        <dsp:cNvPr id="0" name=""/>
        <dsp:cNvSpPr/>
      </dsp:nvSpPr>
      <dsp:spPr>
        <a:xfrm rot="5400000">
          <a:off x="-265095" y="270810"/>
          <a:ext cx="1767304" cy="1237113"/>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it-IT" sz="1100" b="1" kern="1200" dirty="0" smtClean="0"/>
            <a:t>Fase sensibilizzazione</a:t>
          </a:r>
        </a:p>
        <a:p>
          <a:pPr lvl="0" algn="ctr" defTabSz="488950">
            <a:lnSpc>
              <a:spcPct val="90000"/>
            </a:lnSpc>
            <a:spcBef>
              <a:spcPct val="0"/>
            </a:spcBef>
            <a:spcAft>
              <a:spcPct val="35000"/>
            </a:spcAft>
          </a:pPr>
          <a:r>
            <a:rPr lang="it-IT" sz="1050" b="1" kern="1200" dirty="0" smtClean="0"/>
            <a:t>(17 </a:t>
          </a:r>
          <a:r>
            <a:rPr lang="it-IT" sz="1050" b="1" kern="1200" dirty="0" err="1" smtClean="0"/>
            <a:t>ott.–</a:t>
          </a:r>
          <a:r>
            <a:rPr lang="it-IT" sz="1050" b="1" kern="1200" dirty="0" smtClean="0"/>
            <a:t> 15 nov.)</a:t>
          </a:r>
        </a:p>
      </dsp:txBody>
      <dsp:txXfrm rot="-5400000">
        <a:off x="1" y="624272"/>
        <a:ext cx="1237113" cy="530191"/>
      </dsp:txXfrm>
    </dsp:sp>
    <dsp:sp modelId="{934AD3B0-27EA-4622-8B4A-9DDC44FE952B}">
      <dsp:nvSpPr>
        <dsp:cNvPr id="0" name=""/>
        <dsp:cNvSpPr/>
      </dsp:nvSpPr>
      <dsp:spPr>
        <a:xfrm rot="5400000">
          <a:off x="3937553" y="-2700440"/>
          <a:ext cx="1148748" cy="6549628"/>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it-IT" sz="1200" kern="1200" dirty="0" smtClean="0"/>
            <a:t>Inizio del cammino nelle nostre parrocchie (17 ottobre 2021)</a:t>
          </a:r>
          <a:endParaRPr lang="it-IT" sz="1200" kern="1200" dirty="0"/>
        </a:p>
        <a:p>
          <a:pPr marL="114300" lvl="1" indent="-114300" algn="l" defTabSz="533400">
            <a:lnSpc>
              <a:spcPct val="90000"/>
            </a:lnSpc>
            <a:spcBef>
              <a:spcPct val="0"/>
            </a:spcBef>
            <a:spcAft>
              <a:spcPct val="15000"/>
            </a:spcAft>
            <a:buChar char="••"/>
          </a:pPr>
          <a:r>
            <a:rPr lang="it-IT" sz="1200" kern="1200" dirty="0" smtClean="0"/>
            <a:t>Individuazione referenti diocesani cammino sinodale (24 ottobre 2021)</a:t>
          </a:r>
          <a:endParaRPr lang="it-IT" sz="1200" kern="1200" dirty="0"/>
        </a:p>
        <a:p>
          <a:pPr marL="114300" lvl="1" indent="-114300" algn="l" defTabSz="533400">
            <a:lnSpc>
              <a:spcPct val="90000"/>
            </a:lnSpc>
            <a:spcBef>
              <a:spcPct val="0"/>
            </a:spcBef>
            <a:spcAft>
              <a:spcPct val="15000"/>
            </a:spcAft>
            <a:buChar char="••"/>
          </a:pPr>
          <a:r>
            <a:rPr lang="it-IT" sz="1200" kern="1200" dirty="0" smtClean="0"/>
            <a:t>Incontro on </a:t>
          </a:r>
          <a:r>
            <a:rPr lang="it-IT" sz="1200" kern="1200" dirty="0" err="1" smtClean="0"/>
            <a:t>line</a:t>
          </a:r>
          <a:r>
            <a:rPr lang="it-IT" sz="1200" kern="1200" dirty="0" smtClean="0"/>
            <a:t> dei referenti diocesani (28 ottobre 2021)</a:t>
          </a:r>
          <a:endParaRPr lang="it-IT" sz="1200" kern="1200" dirty="0"/>
        </a:p>
        <a:p>
          <a:pPr marL="114300" lvl="1" indent="-114300" algn="l" defTabSz="533400">
            <a:lnSpc>
              <a:spcPct val="90000"/>
            </a:lnSpc>
            <a:spcBef>
              <a:spcPct val="0"/>
            </a:spcBef>
            <a:spcAft>
              <a:spcPct val="15000"/>
            </a:spcAft>
            <a:buChar char="••"/>
          </a:pPr>
          <a:r>
            <a:rPr lang="it-IT" sz="1200" kern="1200" dirty="0" smtClean="0"/>
            <a:t>Assemblea pastorale diocesana (15 Novembre 2021)</a:t>
          </a:r>
          <a:endParaRPr lang="it-IT" sz="1200" kern="1200" dirty="0"/>
        </a:p>
        <a:p>
          <a:pPr marL="114300" lvl="1" indent="-114300" algn="l" defTabSz="533400">
            <a:lnSpc>
              <a:spcPct val="90000"/>
            </a:lnSpc>
            <a:spcBef>
              <a:spcPct val="0"/>
            </a:spcBef>
            <a:spcAft>
              <a:spcPct val="15000"/>
            </a:spcAft>
            <a:buChar char="••"/>
          </a:pPr>
          <a:endParaRPr lang="it-IT" sz="1200" kern="1200" dirty="0"/>
        </a:p>
      </dsp:txBody>
      <dsp:txXfrm rot="-5400000">
        <a:off x="1237114" y="56076"/>
        <a:ext cx="6493551" cy="1036594"/>
      </dsp:txXfrm>
    </dsp:sp>
    <dsp:sp modelId="{17110FE2-1B50-4380-822F-7BDF09C8FBC6}">
      <dsp:nvSpPr>
        <dsp:cNvPr id="0" name=""/>
        <dsp:cNvSpPr/>
      </dsp:nvSpPr>
      <dsp:spPr>
        <a:xfrm rot="5400000">
          <a:off x="-265095" y="1836740"/>
          <a:ext cx="1767304" cy="1237113"/>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it-IT" sz="1200" b="1" kern="1200" dirty="0" smtClean="0"/>
            <a:t>Fase di preparazione</a:t>
          </a:r>
        </a:p>
        <a:p>
          <a:pPr lvl="0" algn="ctr" defTabSz="533400">
            <a:lnSpc>
              <a:spcPct val="90000"/>
            </a:lnSpc>
            <a:spcBef>
              <a:spcPct val="0"/>
            </a:spcBef>
            <a:spcAft>
              <a:spcPct val="35000"/>
            </a:spcAft>
          </a:pPr>
          <a:r>
            <a:rPr lang="it-IT" sz="1050" b="1" kern="1200" dirty="0" smtClean="0"/>
            <a:t>(19 novembre – dicembre)</a:t>
          </a:r>
          <a:endParaRPr lang="it-IT" sz="1050" b="1" kern="1200" dirty="0"/>
        </a:p>
      </dsp:txBody>
      <dsp:txXfrm rot="-5400000">
        <a:off x="1" y="2190202"/>
        <a:ext cx="1237113" cy="530191"/>
      </dsp:txXfrm>
    </dsp:sp>
    <dsp:sp modelId="{7BF5A54A-9B42-4300-AAB7-A8C973B34980}">
      <dsp:nvSpPr>
        <dsp:cNvPr id="0" name=""/>
        <dsp:cNvSpPr/>
      </dsp:nvSpPr>
      <dsp:spPr>
        <a:xfrm rot="5400000">
          <a:off x="3937251" y="-1134845"/>
          <a:ext cx="1149352" cy="6549628"/>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it-IT" sz="1200" kern="1200" dirty="0" smtClean="0"/>
            <a:t>Individuazione referenti parrocchiali (19 novembre)</a:t>
          </a:r>
          <a:endParaRPr lang="it-IT" sz="1200" kern="1200" dirty="0"/>
        </a:p>
        <a:p>
          <a:pPr marL="114300" lvl="1" indent="-114300" algn="l" defTabSz="533400">
            <a:lnSpc>
              <a:spcPct val="90000"/>
            </a:lnSpc>
            <a:spcBef>
              <a:spcPct val="0"/>
            </a:spcBef>
            <a:spcAft>
              <a:spcPct val="15000"/>
            </a:spcAft>
            <a:buChar char="••"/>
          </a:pPr>
          <a:r>
            <a:rPr lang="it-IT" sz="1200" kern="1200" dirty="0" smtClean="0"/>
            <a:t>Costituzione e incontro </a:t>
          </a:r>
          <a:r>
            <a:rPr lang="it-IT" sz="1200" b="1" i="1" kern="1200" dirty="0" smtClean="0"/>
            <a:t>on </a:t>
          </a:r>
          <a:r>
            <a:rPr lang="it-IT" sz="1200" b="1" i="1" kern="1200" dirty="0" err="1" smtClean="0"/>
            <a:t>line</a:t>
          </a:r>
          <a:r>
            <a:rPr lang="it-IT" sz="1200" b="1" i="1" kern="1200" dirty="0" smtClean="0"/>
            <a:t> </a:t>
          </a:r>
          <a:r>
            <a:rPr lang="it-IT" sz="1200" kern="1200" dirty="0" smtClean="0"/>
            <a:t>dell’equipe di lavoro (30 novembre)</a:t>
          </a:r>
          <a:endParaRPr lang="it-IT" sz="1200" kern="1200" dirty="0"/>
        </a:p>
        <a:p>
          <a:pPr marL="114300" lvl="1" indent="-114300" algn="l" defTabSz="533400">
            <a:lnSpc>
              <a:spcPct val="90000"/>
            </a:lnSpc>
            <a:spcBef>
              <a:spcPct val="0"/>
            </a:spcBef>
            <a:spcAft>
              <a:spcPct val="15000"/>
            </a:spcAft>
            <a:buChar char="••"/>
          </a:pPr>
          <a:r>
            <a:rPr lang="it-IT" sz="1200" kern="1200" dirty="0" smtClean="0"/>
            <a:t>Incontro </a:t>
          </a:r>
          <a:r>
            <a:rPr lang="it-IT" sz="1200" b="1" i="1" kern="1200" dirty="0" smtClean="0"/>
            <a:t>on </a:t>
          </a:r>
          <a:r>
            <a:rPr lang="it-IT" sz="1200" b="1" i="1" kern="1200" dirty="0" err="1" smtClean="0"/>
            <a:t>line</a:t>
          </a:r>
          <a:r>
            <a:rPr lang="it-IT" sz="1200" b="1" i="1" kern="1200" dirty="0" smtClean="0"/>
            <a:t> </a:t>
          </a:r>
          <a:r>
            <a:rPr lang="it-IT" sz="1200" kern="1200" dirty="0" smtClean="0"/>
            <a:t>dei referenti parrocchiali (1 dicembre ore 20.30)</a:t>
          </a:r>
          <a:endParaRPr lang="it-IT" sz="1200" kern="1200" dirty="0"/>
        </a:p>
        <a:p>
          <a:pPr marL="114300" lvl="1" indent="-114300" algn="l" defTabSz="533400">
            <a:lnSpc>
              <a:spcPct val="90000"/>
            </a:lnSpc>
            <a:spcBef>
              <a:spcPct val="0"/>
            </a:spcBef>
            <a:spcAft>
              <a:spcPct val="15000"/>
            </a:spcAft>
            <a:buChar char="••"/>
          </a:pPr>
          <a:r>
            <a:rPr lang="it-IT" sz="1200" kern="1200" dirty="0" smtClean="0"/>
            <a:t>coordinatori dei gruppi di consultazione (10 gennaio)</a:t>
          </a:r>
          <a:endParaRPr lang="it-IT" sz="1200" kern="1200" dirty="0"/>
        </a:p>
      </dsp:txBody>
      <dsp:txXfrm rot="-5400000">
        <a:off x="1237114" y="1621399"/>
        <a:ext cx="6493521" cy="1037138"/>
      </dsp:txXfrm>
    </dsp:sp>
    <dsp:sp modelId="{268509DB-77B1-4A86-B7B9-972E0555A356}">
      <dsp:nvSpPr>
        <dsp:cNvPr id="0" name=""/>
        <dsp:cNvSpPr/>
      </dsp:nvSpPr>
      <dsp:spPr>
        <a:xfrm rot="5400000">
          <a:off x="-265095" y="3421298"/>
          <a:ext cx="1767304" cy="1237113"/>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it-IT" sz="1100" b="1" kern="1200" dirty="0" smtClean="0"/>
            <a:t>Fase di consultazione</a:t>
          </a:r>
        </a:p>
        <a:p>
          <a:pPr lvl="0" algn="ctr" defTabSz="488950">
            <a:lnSpc>
              <a:spcPct val="90000"/>
            </a:lnSpc>
            <a:spcBef>
              <a:spcPct val="0"/>
            </a:spcBef>
            <a:spcAft>
              <a:spcPct val="35000"/>
            </a:spcAft>
          </a:pPr>
          <a:r>
            <a:rPr lang="it-IT" sz="1050" b="1" kern="1200" dirty="0" smtClean="0"/>
            <a:t>(gennaio – marzo)</a:t>
          </a:r>
          <a:endParaRPr lang="it-IT" sz="1050" b="1" kern="1200" dirty="0"/>
        </a:p>
      </dsp:txBody>
      <dsp:txXfrm rot="-5400000">
        <a:off x="1" y="3774760"/>
        <a:ext cx="1237113" cy="530191"/>
      </dsp:txXfrm>
    </dsp:sp>
    <dsp:sp modelId="{C202D561-FCAA-4004-A927-462EA0911FB9}">
      <dsp:nvSpPr>
        <dsp:cNvPr id="0" name=""/>
        <dsp:cNvSpPr/>
      </dsp:nvSpPr>
      <dsp:spPr>
        <a:xfrm rot="5400000">
          <a:off x="3937553" y="442827"/>
          <a:ext cx="1148748" cy="6549628"/>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it-IT" sz="1200" kern="1200" dirty="0" smtClean="0"/>
            <a:t>Consultazione nelle parrocchie</a:t>
          </a:r>
          <a:endParaRPr lang="it-IT" sz="1200" kern="1200" dirty="0"/>
        </a:p>
        <a:p>
          <a:pPr marL="114300" lvl="1" indent="-114300" algn="l" defTabSz="533400">
            <a:lnSpc>
              <a:spcPct val="90000"/>
            </a:lnSpc>
            <a:spcBef>
              <a:spcPct val="0"/>
            </a:spcBef>
            <a:spcAft>
              <a:spcPct val="15000"/>
            </a:spcAft>
            <a:buChar char="••"/>
          </a:pPr>
          <a:r>
            <a:rPr lang="it-IT" sz="1200" kern="1200" dirty="0" smtClean="0"/>
            <a:t>Consultazione negli organismi pastorali </a:t>
          </a:r>
          <a:r>
            <a:rPr lang="it-IT" sz="1200" i="1" kern="1200" dirty="0" smtClean="0"/>
            <a:t>(consiglio presbiterale, consiglio pastorale, uffici pastorali, consulta delle aggregazioni laicali)</a:t>
          </a:r>
          <a:endParaRPr lang="it-IT" sz="1200" i="1" kern="1200" dirty="0"/>
        </a:p>
        <a:p>
          <a:pPr marL="114300" lvl="1" indent="-114300" algn="l" defTabSz="533400">
            <a:lnSpc>
              <a:spcPct val="90000"/>
            </a:lnSpc>
            <a:spcBef>
              <a:spcPct val="0"/>
            </a:spcBef>
            <a:spcAft>
              <a:spcPct val="15000"/>
            </a:spcAft>
            <a:buChar char="••"/>
          </a:pPr>
          <a:r>
            <a:rPr lang="it-IT" sz="1200" kern="1200" dirty="0" smtClean="0"/>
            <a:t>Consultazione nei gruppi e movimenti </a:t>
          </a:r>
          <a:endParaRPr lang="it-IT" sz="1200" kern="1200" dirty="0"/>
        </a:p>
        <a:p>
          <a:pPr marL="114300" lvl="1" indent="-114300" algn="l" defTabSz="533400">
            <a:lnSpc>
              <a:spcPct val="90000"/>
            </a:lnSpc>
            <a:spcBef>
              <a:spcPct val="0"/>
            </a:spcBef>
            <a:spcAft>
              <a:spcPct val="15000"/>
            </a:spcAft>
            <a:buChar char="••"/>
          </a:pPr>
          <a:r>
            <a:rPr lang="it-IT" sz="1200" kern="1200" dirty="0" smtClean="0"/>
            <a:t>Consultazione nei territori e ambienti di vita</a:t>
          </a:r>
          <a:endParaRPr lang="it-IT" sz="1200" kern="1200" dirty="0"/>
        </a:p>
      </dsp:txBody>
      <dsp:txXfrm rot="-5400000">
        <a:off x="1237114" y="3199344"/>
        <a:ext cx="6493551" cy="10365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872ADB-401B-479C-9EA2-0D7008B366D1}">
      <dsp:nvSpPr>
        <dsp:cNvPr id="0" name=""/>
        <dsp:cNvSpPr/>
      </dsp:nvSpPr>
      <dsp:spPr>
        <a:xfrm>
          <a:off x="4598142" y="3721373"/>
          <a:ext cx="2703468" cy="1751234"/>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67640" tIns="167640" rIns="167640" bIns="167640" numCol="1" spcCol="1270" anchor="t" anchorCtr="0">
          <a:noAutofit/>
        </a:bodyPr>
        <a:lstStyle/>
        <a:p>
          <a:pPr marL="285750" lvl="1" indent="-285750" algn="l" defTabSz="1511300">
            <a:lnSpc>
              <a:spcPct val="90000"/>
            </a:lnSpc>
            <a:spcBef>
              <a:spcPct val="0"/>
            </a:spcBef>
            <a:spcAft>
              <a:spcPct val="15000"/>
            </a:spcAft>
            <a:buChar char="••"/>
          </a:pPr>
          <a:endParaRPr lang="it-IT" sz="3400" kern="1200"/>
        </a:p>
      </dsp:txBody>
      <dsp:txXfrm>
        <a:off x="5447652" y="4197651"/>
        <a:ext cx="1815489" cy="1236487"/>
      </dsp:txXfrm>
    </dsp:sp>
    <dsp:sp modelId="{A771318B-3E3A-43CD-A0F2-00EDED15E7E5}">
      <dsp:nvSpPr>
        <dsp:cNvPr id="0" name=""/>
        <dsp:cNvSpPr/>
      </dsp:nvSpPr>
      <dsp:spPr>
        <a:xfrm>
          <a:off x="187220" y="3721373"/>
          <a:ext cx="2703468" cy="1751234"/>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67640" tIns="167640" rIns="167640" bIns="167640" numCol="1" spcCol="1270" anchor="t" anchorCtr="0">
          <a:noAutofit/>
        </a:bodyPr>
        <a:lstStyle/>
        <a:p>
          <a:pPr marL="285750" lvl="1" indent="-285750" algn="l" defTabSz="1511300">
            <a:lnSpc>
              <a:spcPct val="90000"/>
            </a:lnSpc>
            <a:spcBef>
              <a:spcPct val="0"/>
            </a:spcBef>
            <a:spcAft>
              <a:spcPct val="15000"/>
            </a:spcAft>
            <a:buChar char="••"/>
          </a:pPr>
          <a:endParaRPr lang="it-IT" sz="3400" kern="1200"/>
        </a:p>
      </dsp:txBody>
      <dsp:txXfrm>
        <a:off x="225689" y="4197651"/>
        <a:ext cx="1815489" cy="1236487"/>
      </dsp:txXfrm>
    </dsp:sp>
    <dsp:sp modelId="{1743792A-F384-4C9F-BD6B-5351366B5D6E}">
      <dsp:nvSpPr>
        <dsp:cNvPr id="0" name=""/>
        <dsp:cNvSpPr/>
      </dsp:nvSpPr>
      <dsp:spPr>
        <a:xfrm>
          <a:off x="4598142" y="0"/>
          <a:ext cx="2703468" cy="1751234"/>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67640" tIns="167640" rIns="167640" bIns="167640" numCol="1" spcCol="1270" anchor="t" anchorCtr="0">
          <a:noAutofit/>
        </a:bodyPr>
        <a:lstStyle/>
        <a:p>
          <a:pPr marL="285750" lvl="1" indent="-285750" algn="l" defTabSz="1511300">
            <a:lnSpc>
              <a:spcPct val="90000"/>
            </a:lnSpc>
            <a:spcBef>
              <a:spcPct val="0"/>
            </a:spcBef>
            <a:spcAft>
              <a:spcPct val="15000"/>
            </a:spcAft>
            <a:buChar char="••"/>
          </a:pPr>
          <a:endParaRPr lang="it-IT" sz="3400" kern="1200"/>
        </a:p>
      </dsp:txBody>
      <dsp:txXfrm>
        <a:off x="5447652" y="38469"/>
        <a:ext cx="1815489" cy="1236487"/>
      </dsp:txXfrm>
    </dsp:sp>
    <dsp:sp modelId="{A2D9C178-476B-4F52-BA7F-1EFC1E6B518E}">
      <dsp:nvSpPr>
        <dsp:cNvPr id="0" name=""/>
        <dsp:cNvSpPr/>
      </dsp:nvSpPr>
      <dsp:spPr>
        <a:xfrm>
          <a:off x="187220" y="0"/>
          <a:ext cx="2703468" cy="1751234"/>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67640" tIns="167640" rIns="167640" bIns="167640" numCol="1" spcCol="1270" anchor="t" anchorCtr="0">
          <a:noAutofit/>
        </a:bodyPr>
        <a:lstStyle/>
        <a:p>
          <a:pPr marL="285750" lvl="1" indent="-285750" algn="l" defTabSz="1511300">
            <a:lnSpc>
              <a:spcPct val="90000"/>
            </a:lnSpc>
            <a:spcBef>
              <a:spcPct val="0"/>
            </a:spcBef>
            <a:spcAft>
              <a:spcPct val="15000"/>
            </a:spcAft>
            <a:buChar char="••"/>
          </a:pPr>
          <a:endParaRPr lang="it-IT" sz="3400" kern="1200"/>
        </a:p>
      </dsp:txBody>
      <dsp:txXfrm>
        <a:off x="225689" y="38469"/>
        <a:ext cx="1815489" cy="1236487"/>
      </dsp:txXfrm>
    </dsp:sp>
    <dsp:sp modelId="{F31D1125-5ABB-4805-AA96-9E8B07934646}">
      <dsp:nvSpPr>
        <dsp:cNvPr id="0" name=""/>
        <dsp:cNvSpPr/>
      </dsp:nvSpPr>
      <dsp:spPr>
        <a:xfrm>
          <a:off x="1320050" y="311938"/>
          <a:ext cx="2369639" cy="2369639"/>
        </a:xfrm>
        <a:prstGeom prst="pieWedg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it-IT" sz="2200" kern="1200" dirty="0" smtClean="0"/>
            <a:t>Referenti diocesani</a:t>
          </a:r>
          <a:endParaRPr lang="it-IT" sz="2200" kern="1200" dirty="0"/>
        </a:p>
      </dsp:txBody>
      <dsp:txXfrm>
        <a:off x="2014101" y="1005989"/>
        <a:ext cx="1675588" cy="1675588"/>
      </dsp:txXfrm>
    </dsp:sp>
    <dsp:sp modelId="{9BEE27D6-1939-448C-A1AC-E5A4148DB0EE}">
      <dsp:nvSpPr>
        <dsp:cNvPr id="0" name=""/>
        <dsp:cNvSpPr/>
      </dsp:nvSpPr>
      <dsp:spPr>
        <a:xfrm rot="5400000">
          <a:off x="3799142" y="311938"/>
          <a:ext cx="2369639" cy="2369639"/>
        </a:xfrm>
        <a:prstGeom prst="pieWedg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it-IT" sz="2200" kern="1200" dirty="0" smtClean="0"/>
            <a:t>Equipe diocesana</a:t>
          </a:r>
          <a:endParaRPr lang="it-IT" sz="2200" kern="1200" dirty="0"/>
        </a:p>
      </dsp:txBody>
      <dsp:txXfrm rot="-5400000">
        <a:off x="3799142" y="1005989"/>
        <a:ext cx="1675588" cy="1675588"/>
      </dsp:txXfrm>
    </dsp:sp>
    <dsp:sp modelId="{61765D2A-41CA-423E-BDF6-5077D914DB82}">
      <dsp:nvSpPr>
        <dsp:cNvPr id="0" name=""/>
        <dsp:cNvSpPr/>
      </dsp:nvSpPr>
      <dsp:spPr>
        <a:xfrm rot="10800000">
          <a:off x="3799142" y="2791030"/>
          <a:ext cx="2369639" cy="2369639"/>
        </a:xfrm>
        <a:prstGeom prst="pieWedg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it-IT" sz="2200" kern="1200" dirty="0" smtClean="0"/>
            <a:t>Consigli </a:t>
          </a:r>
          <a:r>
            <a:rPr lang="it-IT" sz="2200" kern="1200" dirty="0" err="1" smtClean="0"/>
            <a:t>dioceani</a:t>
          </a:r>
          <a:endParaRPr lang="it-IT" sz="2200" kern="1200" dirty="0"/>
        </a:p>
      </dsp:txBody>
      <dsp:txXfrm rot="10800000">
        <a:off x="3799142" y="2791030"/>
        <a:ext cx="1675588" cy="1675588"/>
      </dsp:txXfrm>
    </dsp:sp>
    <dsp:sp modelId="{28AE33D9-5786-4171-8AE9-E2D23AFAD0A1}">
      <dsp:nvSpPr>
        <dsp:cNvPr id="0" name=""/>
        <dsp:cNvSpPr/>
      </dsp:nvSpPr>
      <dsp:spPr>
        <a:xfrm rot="16200000">
          <a:off x="1320050" y="2791030"/>
          <a:ext cx="2369639" cy="2369639"/>
        </a:xfrm>
        <a:prstGeom prst="pieWedg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it-IT" sz="2200" kern="1200" dirty="0" smtClean="0"/>
            <a:t>Referenti parrocchiali</a:t>
          </a:r>
          <a:endParaRPr lang="it-IT" sz="2200" kern="1200" dirty="0"/>
        </a:p>
      </dsp:txBody>
      <dsp:txXfrm rot="5400000">
        <a:off x="2014101" y="2791030"/>
        <a:ext cx="1675588" cy="1675588"/>
      </dsp:txXfrm>
    </dsp:sp>
    <dsp:sp modelId="{E3A9DE49-54E9-4B10-833B-C2993A4E7296}">
      <dsp:nvSpPr>
        <dsp:cNvPr id="0" name=""/>
        <dsp:cNvSpPr/>
      </dsp:nvSpPr>
      <dsp:spPr>
        <a:xfrm>
          <a:off x="3335338" y="2243769"/>
          <a:ext cx="818154" cy="711439"/>
        </a:xfrm>
        <a:prstGeom prst="circularArrow">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D4709383-044D-48E5-A81A-C52D476C58B1}">
      <dsp:nvSpPr>
        <dsp:cNvPr id="0" name=""/>
        <dsp:cNvSpPr/>
      </dsp:nvSpPr>
      <dsp:spPr>
        <a:xfrm rot="10800000">
          <a:off x="3335338" y="2517399"/>
          <a:ext cx="818154" cy="711439"/>
        </a:xfrm>
        <a:prstGeom prst="circularArrow">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4#2">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D3BA75-E5AB-4823-86BF-2C1721031037}" type="datetimeFigureOut">
              <a:rPr lang="it-IT" smtClean="0"/>
              <a:t>18/11/2021</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7E9CB0-FDB1-419B-8031-BC803F2C0B48}" type="slidenum">
              <a:rPr lang="it-IT" smtClean="0"/>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D7E9CB0-FDB1-419B-8031-BC803F2C0B48}" type="slidenum">
              <a:rPr lang="it-IT" smtClean="0"/>
              <a:t>19</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2D7E9CB0-FDB1-419B-8031-BC803F2C0B48}" type="slidenum">
              <a:rPr lang="it-IT" smtClean="0"/>
              <a:t>44</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13D079B2-D690-4AA0-9488-B244064F27C1}" type="datetimeFigureOut">
              <a:rPr lang="it-IT" smtClean="0"/>
              <a:pPr/>
              <a:t>18/11/2021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BEAABCF-F4D6-4F9B-99DC-D92B6888B35C}"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3D079B2-D690-4AA0-9488-B244064F27C1}" type="datetimeFigureOut">
              <a:rPr lang="it-IT" smtClean="0"/>
              <a:pPr/>
              <a:t>18/11/2021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BEAABCF-F4D6-4F9B-99DC-D92B6888B35C}"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3D079B2-D690-4AA0-9488-B244064F27C1}" type="datetimeFigureOut">
              <a:rPr lang="it-IT" smtClean="0"/>
              <a:pPr/>
              <a:t>18/11/2021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BEAABCF-F4D6-4F9B-99DC-D92B6888B35C}"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3D079B2-D690-4AA0-9488-B244064F27C1}" type="datetimeFigureOut">
              <a:rPr lang="it-IT" smtClean="0"/>
              <a:pPr/>
              <a:t>18/11/2021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BEAABCF-F4D6-4F9B-99DC-D92B6888B35C}"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13D079B2-D690-4AA0-9488-B244064F27C1}" type="datetimeFigureOut">
              <a:rPr lang="it-IT" smtClean="0"/>
              <a:pPr/>
              <a:t>18/11/2021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BEAABCF-F4D6-4F9B-99DC-D92B6888B35C}"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13D079B2-D690-4AA0-9488-B244064F27C1}" type="datetimeFigureOut">
              <a:rPr lang="it-IT" smtClean="0"/>
              <a:pPr/>
              <a:t>18/11/2021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BEAABCF-F4D6-4F9B-99DC-D92B6888B35C}"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13D079B2-D690-4AA0-9488-B244064F27C1}" type="datetimeFigureOut">
              <a:rPr lang="it-IT" smtClean="0"/>
              <a:pPr/>
              <a:t>18/11/2021</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0BEAABCF-F4D6-4F9B-99DC-D92B6888B35C}"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13D079B2-D690-4AA0-9488-B244064F27C1}" type="datetimeFigureOut">
              <a:rPr lang="it-IT" smtClean="0"/>
              <a:pPr/>
              <a:t>18/11/2021</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0BEAABCF-F4D6-4F9B-99DC-D92B6888B35C}"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3D079B2-D690-4AA0-9488-B244064F27C1}" type="datetimeFigureOut">
              <a:rPr lang="it-IT" smtClean="0"/>
              <a:pPr/>
              <a:t>18/11/2021</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0BEAABCF-F4D6-4F9B-99DC-D92B6888B35C}"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3D079B2-D690-4AA0-9488-B244064F27C1}" type="datetimeFigureOut">
              <a:rPr lang="it-IT" smtClean="0"/>
              <a:pPr/>
              <a:t>18/11/2021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BEAABCF-F4D6-4F9B-99DC-D92B6888B35C}"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3D079B2-D690-4AA0-9488-B244064F27C1}" type="datetimeFigureOut">
              <a:rPr lang="it-IT" smtClean="0"/>
              <a:pPr/>
              <a:t>18/11/2021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BEAABCF-F4D6-4F9B-99DC-D92B6888B35C}"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D079B2-D690-4AA0-9488-B244064F27C1}" type="datetimeFigureOut">
              <a:rPr lang="it-IT" smtClean="0"/>
              <a:pPr/>
              <a:t>18/11/2021</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EAABCF-F4D6-4F9B-99DC-D92B6888B35C}"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3.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CEI_LOGO_SINODO_POS_ORIZZ.png"/>
          <p:cNvPicPr>
            <a:picLocks noChangeAspect="1"/>
          </p:cNvPicPr>
          <p:nvPr/>
        </p:nvPicPr>
        <p:blipFill>
          <a:blip r:embed="rId2"/>
          <a:stretch>
            <a:fillRect/>
          </a:stretch>
        </p:blipFill>
        <p:spPr>
          <a:xfrm>
            <a:off x="1259632" y="1800746"/>
            <a:ext cx="6501748" cy="350046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42910" y="4500570"/>
            <a:ext cx="7500990" cy="1571636"/>
          </a:xfrm>
        </p:spPr>
        <p:txBody>
          <a:bodyPr>
            <a:noAutofit/>
          </a:bodyPr>
          <a:lstStyle/>
          <a:p>
            <a:pPr algn="just"/>
            <a:r>
              <a:rPr lang="it-IT" sz="2000" b="1" dirty="0" smtClean="0">
                <a:solidFill>
                  <a:srgbClr val="C00000"/>
                </a:solidFill>
              </a:rPr>
              <a:t>Il biennio iniziale (2021-2023)</a:t>
            </a:r>
            <a:r>
              <a:rPr lang="it-IT" sz="2000" dirty="0" smtClean="0">
                <a:solidFill>
                  <a:srgbClr val="C00000"/>
                </a:solidFill>
              </a:rPr>
              <a:t> </a:t>
            </a:r>
            <a:r>
              <a:rPr lang="it-IT" sz="2000" dirty="0" smtClean="0">
                <a:solidFill>
                  <a:schemeClr val="tx1"/>
                </a:solidFill>
              </a:rPr>
              <a:t>sarà </a:t>
            </a:r>
            <a:r>
              <a:rPr lang="it-IT" sz="2000" dirty="0" smtClean="0">
                <a:solidFill>
                  <a:schemeClr val="tx1"/>
                </a:solidFill>
              </a:rPr>
              <a:t>completamente </a:t>
            </a:r>
            <a:r>
              <a:rPr lang="it-IT" sz="2000" dirty="0" smtClean="0">
                <a:solidFill>
                  <a:schemeClr val="tx1"/>
                </a:solidFill>
              </a:rPr>
              <a:t>dedicato alla </a:t>
            </a:r>
            <a:r>
              <a:rPr lang="it-IT" sz="2000" b="1" dirty="0" smtClean="0">
                <a:solidFill>
                  <a:schemeClr val="tx1"/>
                </a:solidFill>
              </a:rPr>
              <a:t>consultazione</a:t>
            </a:r>
            <a:r>
              <a:rPr lang="it-IT" sz="2000" dirty="0" smtClean="0">
                <a:solidFill>
                  <a:schemeClr val="tx1"/>
                </a:solidFill>
              </a:rPr>
              <a:t> di tutti coloro che vorranno </a:t>
            </a:r>
            <a:r>
              <a:rPr lang="it-IT" sz="2000" dirty="0" smtClean="0">
                <a:solidFill>
                  <a:schemeClr val="tx1"/>
                </a:solidFill>
              </a:rPr>
              <a:t>partecipare </a:t>
            </a:r>
            <a:r>
              <a:rPr lang="it-IT" sz="2000" dirty="0" smtClean="0">
                <a:solidFill>
                  <a:schemeClr val="tx1"/>
                </a:solidFill>
              </a:rPr>
              <a:t>alle celebrazioni, alla preghiera, ai dialoghi, ai confronti, agli scambi di esperienze e ai dibattiti. </a:t>
            </a:r>
            <a:r>
              <a:rPr lang="it-IT" sz="2000" dirty="0" smtClean="0">
                <a:solidFill>
                  <a:schemeClr val="tx1"/>
                </a:solidFill>
              </a:rPr>
              <a:t> </a:t>
            </a:r>
            <a:endParaRPr lang="it-IT" sz="2000" dirty="0" smtClean="0">
              <a:solidFill>
                <a:schemeClr val="tx1"/>
              </a:solidFill>
            </a:endParaRPr>
          </a:p>
        </p:txBody>
      </p:sp>
      <p:pic>
        <p:nvPicPr>
          <p:cNvPr id="4" name="Immagine 3" descr="CEI_LOGO_SINODO_POS_ORIZZ.png"/>
          <p:cNvPicPr>
            <a:picLocks noChangeAspect="1"/>
          </p:cNvPicPr>
          <p:nvPr/>
        </p:nvPicPr>
        <p:blipFill>
          <a:blip r:embed="rId2" cstate="print"/>
          <a:stretch>
            <a:fillRect/>
          </a:stretch>
        </p:blipFill>
        <p:spPr>
          <a:xfrm>
            <a:off x="428596" y="500042"/>
            <a:ext cx="1643074" cy="884611"/>
          </a:xfrm>
          <a:prstGeom prst="rect">
            <a:avLst/>
          </a:prstGeom>
        </p:spPr>
      </p:pic>
      <p:pic>
        <p:nvPicPr>
          <p:cNvPr id="5" name="Immagine 4" descr="terapia-gruppo-fame-nervosa-roma.jpg"/>
          <p:cNvPicPr>
            <a:picLocks noChangeAspect="1"/>
          </p:cNvPicPr>
          <p:nvPr/>
        </p:nvPicPr>
        <p:blipFill>
          <a:blip r:embed="rId3"/>
          <a:stretch>
            <a:fillRect/>
          </a:stretch>
        </p:blipFill>
        <p:spPr>
          <a:xfrm>
            <a:off x="2357423" y="500042"/>
            <a:ext cx="6643734" cy="364333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00034" y="1643050"/>
            <a:ext cx="3143272" cy="4714908"/>
          </a:xfrm>
        </p:spPr>
        <p:txBody>
          <a:bodyPr>
            <a:noAutofit/>
          </a:bodyPr>
          <a:lstStyle/>
          <a:p>
            <a:pPr algn="l"/>
            <a:r>
              <a:rPr lang="it-IT" sz="2000" dirty="0" smtClean="0">
                <a:solidFill>
                  <a:schemeClr val="tx1"/>
                </a:solidFill>
              </a:rPr>
              <a:t>Sarà un evento nel quale le nostre comunità cercheranno di porsi </a:t>
            </a:r>
            <a:r>
              <a:rPr lang="it-IT" sz="2000" b="1" dirty="0" smtClean="0">
                <a:solidFill>
                  <a:schemeClr val="tx1"/>
                </a:solidFill>
              </a:rPr>
              <a:t>“in uscita”, </a:t>
            </a:r>
            <a:r>
              <a:rPr lang="it-IT" sz="2000" dirty="0" smtClean="0">
                <a:solidFill>
                  <a:schemeClr val="tx1"/>
                </a:solidFill>
              </a:rPr>
              <a:t>favorendo la formazione di </a:t>
            </a:r>
            <a:r>
              <a:rPr lang="it-IT" sz="2000" b="1" dirty="0" smtClean="0">
                <a:solidFill>
                  <a:srgbClr val="C00000"/>
                </a:solidFill>
              </a:rPr>
              <a:t>gruppi sinodali </a:t>
            </a:r>
            <a:r>
              <a:rPr lang="it-IT" sz="2000" dirty="0" smtClean="0">
                <a:solidFill>
                  <a:schemeClr val="tx1"/>
                </a:solidFill>
              </a:rPr>
              <a:t>non solo nelle strutture ecclesiali e negli organismi di partecipazione (consigli presbiterali e pastorali), ma anche nelle </a:t>
            </a:r>
            <a:r>
              <a:rPr lang="it-IT" sz="2000" b="1" i="1" dirty="0" smtClean="0">
                <a:solidFill>
                  <a:srgbClr val="00B050"/>
                </a:solidFill>
              </a:rPr>
              <a:t>case, negli ambienti di ritrovo, lavoro, formazione, cura, assistenza, recupero, cultura e comunicazione. </a:t>
            </a:r>
          </a:p>
        </p:txBody>
      </p:sp>
      <p:pic>
        <p:nvPicPr>
          <p:cNvPr id="4" name="Immagine 3" descr="CEI_LOGO_SINODO_POS_ORIZZ.png"/>
          <p:cNvPicPr>
            <a:picLocks noChangeAspect="1"/>
          </p:cNvPicPr>
          <p:nvPr/>
        </p:nvPicPr>
        <p:blipFill>
          <a:blip r:embed="rId2" cstate="print"/>
          <a:stretch>
            <a:fillRect/>
          </a:stretch>
        </p:blipFill>
        <p:spPr>
          <a:xfrm>
            <a:off x="428596" y="500042"/>
            <a:ext cx="1643074" cy="884611"/>
          </a:xfrm>
          <a:prstGeom prst="rect">
            <a:avLst/>
          </a:prstGeom>
        </p:spPr>
      </p:pic>
      <p:pic>
        <p:nvPicPr>
          <p:cNvPr id="5" name="Immagine 4" descr="427-4275434_download-team-work-download-png-hq-png-image-freepngimg-group-of-people.png"/>
          <p:cNvPicPr>
            <a:picLocks noChangeAspect="1"/>
          </p:cNvPicPr>
          <p:nvPr/>
        </p:nvPicPr>
        <p:blipFill>
          <a:blip r:embed="rId3"/>
          <a:stretch>
            <a:fillRect/>
          </a:stretch>
        </p:blipFill>
        <p:spPr>
          <a:xfrm>
            <a:off x="3286116" y="928670"/>
            <a:ext cx="5587302" cy="4469842"/>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500694" y="500042"/>
            <a:ext cx="2714644" cy="4071966"/>
          </a:xfrm>
        </p:spPr>
        <p:txBody>
          <a:bodyPr>
            <a:noAutofit/>
          </a:bodyPr>
          <a:lstStyle/>
          <a:p>
            <a:pPr algn="just"/>
            <a:r>
              <a:rPr lang="it-IT" sz="2000" dirty="0" smtClean="0">
                <a:solidFill>
                  <a:schemeClr val="tx1"/>
                </a:solidFill>
              </a:rPr>
              <a:t>La </a:t>
            </a:r>
            <a:r>
              <a:rPr lang="it-IT" sz="2000" b="1" dirty="0" smtClean="0">
                <a:solidFill>
                  <a:srgbClr val="00B050"/>
                </a:solidFill>
              </a:rPr>
              <a:t>dimensione del racconto </a:t>
            </a:r>
            <a:r>
              <a:rPr lang="it-IT" sz="2000" dirty="0" smtClean="0">
                <a:solidFill>
                  <a:schemeClr val="tx1"/>
                </a:solidFill>
              </a:rPr>
              <a:t>è per sua natura alla portata di tutti, anche di coloro che non si sentono a loro agio con i concetti teologici: ed è per questo che sarà privilegiata nel biennio che si apre.</a:t>
            </a:r>
          </a:p>
        </p:txBody>
      </p:sp>
      <p:pic>
        <p:nvPicPr>
          <p:cNvPr id="4" name="Immagine 3" descr="CEI_LOGO_SINODO_POS_ORIZZ.png"/>
          <p:cNvPicPr>
            <a:picLocks noChangeAspect="1"/>
          </p:cNvPicPr>
          <p:nvPr/>
        </p:nvPicPr>
        <p:blipFill>
          <a:blip r:embed="rId2" cstate="print"/>
          <a:stretch>
            <a:fillRect/>
          </a:stretch>
        </p:blipFill>
        <p:spPr>
          <a:xfrm>
            <a:off x="428596" y="500042"/>
            <a:ext cx="1643074" cy="884611"/>
          </a:xfrm>
          <a:prstGeom prst="rect">
            <a:avLst/>
          </a:prstGeom>
        </p:spPr>
      </p:pic>
      <p:pic>
        <p:nvPicPr>
          <p:cNvPr id="5" name="Immagine 4" descr="group-boys-girls-speak-talking-188903.jpg"/>
          <p:cNvPicPr>
            <a:picLocks noChangeAspect="1"/>
          </p:cNvPicPr>
          <p:nvPr/>
        </p:nvPicPr>
        <p:blipFill>
          <a:blip r:embed="rId3">
            <a:lum bright="20000"/>
          </a:blip>
          <a:stretch>
            <a:fillRect/>
          </a:stretch>
        </p:blipFill>
        <p:spPr>
          <a:xfrm>
            <a:off x="785786" y="2786058"/>
            <a:ext cx="4572000" cy="3630168"/>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857224" y="1785926"/>
            <a:ext cx="7429552" cy="562954"/>
          </a:xfrm>
        </p:spPr>
        <p:style>
          <a:lnRef idx="3">
            <a:schemeClr val="lt1"/>
          </a:lnRef>
          <a:fillRef idx="1">
            <a:schemeClr val="accent1"/>
          </a:fillRef>
          <a:effectRef idx="1">
            <a:schemeClr val="accent1"/>
          </a:effectRef>
          <a:fontRef idx="minor">
            <a:schemeClr val="lt1"/>
          </a:fontRef>
        </p:style>
        <p:txBody>
          <a:bodyPr>
            <a:normAutofit/>
          </a:bodyPr>
          <a:lstStyle/>
          <a:p>
            <a:r>
              <a:rPr lang="it-IT" sz="2400" dirty="0" smtClean="0">
                <a:solidFill>
                  <a:schemeClr val="bg1"/>
                </a:solidFill>
              </a:rPr>
              <a:t>Domanda fondamentale del Sinodo Universale</a:t>
            </a:r>
          </a:p>
        </p:txBody>
      </p:sp>
      <p:pic>
        <p:nvPicPr>
          <p:cNvPr id="4" name="Immagine 3" descr="CEI_LOGO_SINODO_POS_ORIZZ.png"/>
          <p:cNvPicPr>
            <a:picLocks noChangeAspect="1"/>
          </p:cNvPicPr>
          <p:nvPr/>
        </p:nvPicPr>
        <p:blipFill>
          <a:blip r:embed="rId2" cstate="print"/>
          <a:stretch>
            <a:fillRect/>
          </a:stretch>
        </p:blipFill>
        <p:spPr>
          <a:xfrm>
            <a:off x="428596" y="500042"/>
            <a:ext cx="1643074" cy="884611"/>
          </a:xfrm>
          <a:prstGeom prst="rect">
            <a:avLst/>
          </a:prstGeom>
        </p:spPr>
      </p:pic>
      <p:sp>
        <p:nvSpPr>
          <p:cNvPr id="2" name="CasellaDiTesto 1"/>
          <p:cNvSpPr txBox="1"/>
          <p:nvPr/>
        </p:nvSpPr>
        <p:spPr>
          <a:xfrm>
            <a:off x="857224" y="2924944"/>
            <a:ext cx="7531200" cy="310854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sz="2800" dirty="0">
                <a:solidFill>
                  <a:schemeClr val="tx2">
                    <a:lumMod val="75000"/>
                  </a:schemeClr>
                </a:solidFill>
              </a:rPr>
              <a:t>Come si realizza oggi, </a:t>
            </a:r>
            <a:r>
              <a:rPr lang="it-IT" sz="2800" dirty="0" smtClean="0">
                <a:solidFill>
                  <a:schemeClr val="tx2">
                    <a:lumMod val="75000"/>
                  </a:schemeClr>
                </a:solidFill>
              </a:rPr>
              <a:t>a </a:t>
            </a:r>
            <a:r>
              <a:rPr lang="it-IT" sz="2800" dirty="0">
                <a:solidFill>
                  <a:schemeClr val="tx2">
                    <a:lumMod val="75000"/>
                  </a:schemeClr>
                </a:solidFill>
              </a:rPr>
              <a:t>diversi livelli </a:t>
            </a:r>
            <a:endParaRPr lang="it-IT" sz="2800" dirty="0" smtClean="0">
              <a:solidFill>
                <a:schemeClr val="tx2">
                  <a:lumMod val="75000"/>
                </a:schemeClr>
              </a:solidFill>
            </a:endParaRPr>
          </a:p>
          <a:p>
            <a:pPr algn="ctr"/>
            <a:r>
              <a:rPr lang="it-IT" sz="2800" dirty="0" smtClean="0">
                <a:solidFill>
                  <a:schemeClr val="tx2">
                    <a:lumMod val="75000"/>
                  </a:schemeClr>
                </a:solidFill>
              </a:rPr>
              <a:t>(</a:t>
            </a:r>
            <a:r>
              <a:rPr lang="it-IT" sz="2800" dirty="0">
                <a:solidFill>
                  <a:schemeClr val="tx2">
                    <a:lumMod val="75000"/>
                  </a:schemeClr>
                </a:solidFill>
              </a:rPr>
              <a:t>da quello locale a quello universale) </a:t>
            </a:r>
            <a:endParaRPr lang="it-IT" sz="2800" dirty="0" smtClean="0">
              <a:solidFill>
                <a:schemeClr val="tx2">
                  <a:lumMod val="75000"/>
                </a:schemeClr>
              </a:solidFill>
            </a:endParaRPr>
          </a:p>
          <a:p>
            <a:pPr algn="ctr"/>
            <a:r>
              <a:rPr lang="it-IT" sz="2800" dirty="0" smtClean="0">
                <a:solidFill>
                  <a:schemeClr val="tx2">
                    <a:lumMod val="75000"/>
                  </a:schemeClr>
                </a:solidFill>
              </a:rPr>
              <a:t>quel </a:t>
            </a:r>
            <a:r>
              <a:rPr lang="it-IT" sz="2800" b="1" dirty="0">
                <a:solidFill>
                  <a:schemeClr val="tx2">
                    <a:lumMod val="75000"/>
                  </a:schemeClr>
                </a:solidFill>
              </a:rPr>
              <a:t>“camminare insieme” </a:t>
            </a:r>
            <a:r>
              <a:rPr lang="it-IT" sz="2800" dirty="0">
                <a:solidFill>
                  <a:schemeClr val="tx2">
                    <a:lumMod val="75000"/>
                  </a:schemeClr>
                </a:solidFill>
              </a:rPr>
              <a:t>che permette alla Chiesa di annunciare il Vangelo, conformemente alla missione che le è stata affidata; </a:t>
            </a:r>
            <a:endParaRPr lang="it-IT" sz="2800" dirty="0" smtClean="0">
              <a:solidFill>
                <a:schemeClr val="tx2">
                  <a:lumMod val="75000"/>
                </a:schemeClr>
              </a:solidFill>
            </a:endParaRPr>
          </a:p>
          <a:p>
            <a:pPr algn="ctr"/>
            <a:r>
              <a:rPr lang="it-IT" sz="2800" dirty="0" smtClean="0">
                <a:solidFill>
                  <a:schemeClr val="tx2">
                    <a:lumMod val="75000"/>
                  </a:schemeClr>
                </a:solidFill>
              </a:rPr>
              <a:t>e </a:t>
            </a:r>
            <a:r>
              <a:rPr lang="it-IT" sz="2800" dirty="0">
                <a:solidFill>
                  <a:schemeClr val="tx2">
                    <a:lumMod val="75000"/>
                  </a:schemeClr>
                </a:solidFill>
              </a:rPr>
              <a:t>quali passi lo Spirito ci invita a compiere </a:t>
            </a:r>
            <a:endParaRPr lang="it-IT" sz="2800" dirty="0" smtClean="0">
              <a:solidFill>
                <a:schemeClr val="tx2">
                  <a:lumMod val="75000"/>
                </a:schemeClr>
              </a:solidFill>
            </a:endParaRPr>
          </a:p>
          <a:p>
            <a:pPr algn="ctr"/>
            <a:r>
              <a:rPr lang="it-IT" sz="2800" dirty="0" smtClean="0">
                <a:solidFill>
                  <a:schemeClr val="tx2">
                    <a:lumMod val="75000"/>
                  </a:schemeClr>
                </a:solidFill>
              </a:rPr>
              <a:t>per </a:t>
            </a:r>
            <a:r>
              <a:rPr lang="it-IT" sz="2800" dirty="0">
                <a:solidFill>
                  <a:schemeClr val="tx2">
                    <a:lumMod val="75000"/>
                  </a:schemeClr>
                </a:solidFill>
              </a:rPr>
              <a:t>crescere come Chiesa sinodale?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857224" y="1785926"/>
            <a:ext cx="7429552" cy="562954"/>
          </a:xfrm>
          <a:solidFill>
            <a:schemeClr val="accent3">
              <a:lumMod val="75000"/>
            </a:schemeClr>
          </a:solidFill>
        </p:spPr>
        <p:style>
          <a:lnRef idx="3">
            <a:schemeClr val="lt1"/>
          </a:lnRef>
          <a:fillRef idx="1">
            <a:schemeClr val="accent1"/>
          </a:fillRef>
          <a:effectRef idx="1">
            <a:schemeClr val="accent1"/>
          </a:effectRef>
          <a:fontRef idx="minor">
            <a:schemeClr val="lt1"/>
          </a:fontRef>
        </p:style>
        <p:txBody>
          <a:bodyPr>
            <a:normAutofit/>
          </a:bodyPr>
          <a:lstStyle/>
          <a:p>
            <a:r>
              <a:rPr lang="it-IT" sz="2400" dirty="0" smtClean="0">
                <a:solidFill>
                  <a:schemeClr val="bg1"/>
                </a:solidFill>
              </a:rPr>
              <a:t>Costituzione </a:t>
            </a:r>
            <a:r>
              <a:rPr lang="it-IT" sz="2400" dirty="0">
                <a:solidFill>
                  <a:schemeClr val="bg1"/>
                </a:solidFill>
              </a:rPr>
              <a:t>di piccoli gruppi (8-10 persone). </a:t>
            </a:r>
            <a:endParaRPr lang="it-IT" sz="2400" dirty="0" smtClean="0">
              <a:solidFill>
                <a:schemeClr val="bg1"/>
              </a:solidFill>
            </a:endParaRPr>
          </a:p>
        </p:txBody>
      </p:sp>
      <p:pic>
        <p:nvPicPr>
          <p:cNvPr id="4" name="Immagine 3" descr="CEI_LOGO_SINODO_POS_ORIZZ.png"/>
          <p:cNvPicPr>
            <a:picLocks noChangeAspect="1"/>
          </p:cNvPicPr>
          <p:nvPr/>
        </p:nvPicPr>
        <p:blipFill>
          <a:blip r:embed="rId2" cstate="print"/>
          <a:stretch>
            <a:fillRect/>
          </a:stretch>
        </p:blipFill>
        <p:spPr>
          <a:xfrm>
            <a:off x="428596" y="500042"/>
            <a:ext cx="1643074" cy="884611"/>
          </a:xfrm>
          <a:prstGeom prst="rect">
            <a:avLst/>
          </a:prstGeom>
        </p:spPr>
      </p:pic>
      <p:sp>
        <p:nvSpPr>
          <p:cNvPr id="2" name="CasellaDiTesto 1"/>
          <p:cNvSpPr txBox="1"/>
          <p:nvPr/>
        </p:nvSpPr>
        <p:spPr>
          <a:xfrm>
            <a:off x="857224" y="2924944"/>
            <a:ext cx="7531200" cy="3108543"/>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457200" indent="-457200" algn="just">
              <a:buFontTx/>
              <a:buChar char="-"/>
            </a:pPr>
            <a:r>
              <a:rPr lang="it-IT" sz="2800" dirty="0" smtClean="0"/>
              <a:t>possono </a:t>
            </a:r>
            <a:r>
              <a:rPr lang="it-IT" sz="2800" dirty="0"/>
              <a:t>trovarsi una o più volte </a:t>
            </a:r>
          </a:p>
          <a:p>
            <a:pPr marL="457200" indent="-457200" algn="just">
              <a:buFontTx/>
              <a:buChar char="-"/>
            </a:pPr>
            <a:r>
              <a:rPr lang="it-IT" sz="2800" dirty="0" smtClean="0"/>
              <a:t>non </a:t>
            </a:r>
            <a:r>
              <a:rPr lang="it-IT" sz="2800" dirty="0"/>
              <a:t>sono chiamati ad affrontare necessariamente tutti i “nuclei tematici” indicati dal Documento </a:t>
            </a:r>
            <a:r>
              <a:rPr lang="it-IT" sz="2800" dirty="0" smtClean="0"/>
              <a:t>preparatorio. </a:t>
            </a:r>
          </a:p>
          <a:p>
            <a:pPr marL="457200" indent="-457200" algn="just">
              <a:buFontTx/>
              <a:buChar char="-"/>
            </a:pPr>
            <a:r>
              <a:rPr lang="it-IT" sz="2800" dirty="0" smtClean="0"/>
              <a:t>Gli </a:t>
            </a:r>
            <a:r>
              <a:rPr lang="it-IT" sz="2800" dirty="0"/>
              <a:t>incontri dovranno essere svolti con uno stile chiaramente sinodale e con una metodologia finalizzata all’ascolto e al discernimento.</a:t>
            </a:r>
            <a:endParaRPr lang="it-IT" sz="2800" dirty="0">
              <a:solidFill>
                <a:schemeClr val="tx2">
                  <a:lumMod val="75000"/>
                </a:schemeClr>
              </a:solidFill>
            </a:endParaRPr>
          </a:p>
        </p:txBody>
      </p:sp>
    </p:spTree>
    <p:extLst>
      <p:ext uri="{BB962C8B-B14F-4D97-AF65-F5344CB8AC3E}">
        <p14:creationId xmlns:p14="http://schemas.microsoft.com/office/powerpoint/2010/main" xmlns="" val="16202162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857224" y="1785926"/>
            <a:ext cx="7429552" cy="562954"/>
          </a:xfrm>
          <a:solidFill>
            <a:schemeClr val="accent3">
              <a:lumMod val="75000"/>
            </a:schemeClr>
          </a:solidFill>
        </p:spPr>
        <p:style>
          <a:lnRef idx="3">
            <a:schemeClr val="lt1"/>
          </a:lnRef>
          <a:fillRef idx="1">
            <a:schemeClr val="accent1"/>
          </a:fillRef>
          <a:effectRef idx="1">
            <a:schemeClr val="accent1"/>
          </a:effectRef>
          <a:fontRef idx="minor">
            <a:schemeClr val="lt1"/>
          </a:fontRef>
        </p:style>
        <p:txBody>
          <a:bodyPr>
            <a:normAutofit/>
          </a:bodyPr>
          <a:lstStyle/>
          <a:p>
            <a:r>
              <a:rPr lang="it-IT" sz="2400" dirty="0" smtClean="0">
                <a:solidFill>
                  <a:schemeClr val="bg1"/>
                </a:solidFill>
              </a:rPr>
              <a:t>Costituzione </a:t>
            </a:r>
            <a:r>
              <a:rPr lang="it-IT" sz="2400" dirty="0">
                <a:solidFill>
                  <a:schemeClr val="bg1"/>
                </a:solidFill>
              </a:rPr>
              <a:t>di piccoli gruppi (8-10 persone). </a:t>
            </a:r>
            <a:endParaRPr lang="it-IT" sz="2400" dirty="0" smtClean="0">
              <a:solidFill>
                <a:schemeClr val="bg1"/>
              </a:solidFill>
            </a:endParaRPr>
          </a:p>
        </p:txBody>
      </p:sp>
      <p:pic>
        <p:nvPicPr>
          <p:cNvPr id="4" name="Immagine 3" descr="CEI_LOGO_SINODO_POS_ORIZZ.png"/>
          <p:cNvPicPr>
            <a:picLocks noChangeAspect="1"/>
          </p:cNvPicPr>
          <p:nvPr/>
        </p:nvPicPr>
        <p:blipFill>
          <a:blip r:embed="rId2" cstate="print"/>
          <a:stretch>
            <a:fillRect/>
          </a:stretch>
        </p:blipFill>
        <p:spPr>
          <a:xfrm>
            <a:off x="428596" y="500042"/>
            <a:ext cx="1643074" cy="884611"/>
          </a:xfrm>
          <a:prstGeom prst="rect">
            <a:avLst/>
          </a:prstGeom>
        </p:spPr>
      </p:pic>
      <p:sp>
        <p:nvSpPr>
          <p:cNvPr id="2" name="CasellaDiTesto 1"/>
          <p:cNvSpPr txBox="1"/>
          <p:nvPr/>
        </p:nvSpPr>
        <p:spPr>
          <a:xfrm>
            <a:off x="857224" y="2924944"/>
            <a:ext cx="7531200" cy="3108543"/>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it-IT" sz="2800" dirty="0"/>
              <a:t>Gli incontri </a:t>
            </a:r>
            <a:r>
              <a:rPr lang="it-IT" sz="2800" dirty="0" smtClean="0"/>
              <a:t>possono:</a:t>
            </a:r>
          </a:p>
          <a:p>
            <a:pPr marL="447675" indent="-447675" algn="just"/>
            <a:r>
              <a:rPr lang="it-IT" sz="2800" dirty="0" smtClean="0"/>
              <a:t>-  </a:t>
            </a:r>
            <a:r>
              <a:rPr lang="it-IT" sz="2800" dirty="0"/>
              <a:t>avere una struttura articolata in più fasi nel corso di una </a:t>
            </a:r>
            <a:r>
              <a:rPr lang="it-IT" sz="2800" b="1" dirty="0"/>
              <a:t>mezza o intera giornata </a:t>
            </a:r>
            <a:r>
              <a:rPr lang="it-IT" sz="2800" dirty="0"/>
              <a:t>o in più momenti (prendono così la forma di percorsi) </a:t>
            </a:r>
            <a:endParaRPr lang="it-IT" sz="2800" dirty="0" smtClean="0"/>
          </a:p>
          <a:p>
            <a:pPr marL="457200" indent="-457200" algn="just">
              <a:buFontTx/>
              <a:buChar char="-"/>
            </a:pPr>
            <a:r>
              <a:rPr lang="it-IT" sz="2800" dirty="0" smtClean="0"/>
              <a:t>oppure </a:t>
            </a:r>
            <a:r>
              <a:rPr lang="it-IT" sz="2800" dirty="0"/>
              <a:t>svolgersi in un </a:t>
            </a:r>
            <a:r>
              <a:rPr lang="it-IT" sz="2800" b="1" dirty="0"/>
              <a:t>tempo più circoscritto </a:t>
            </a:r>
            <a:r>
              <a:rPr lang="it-IT" sz="2800" dirty="0"/>
              <a:t>(sarebbe bene comunque dedicare ad un incontro almeno 90 minuti).</a:t>
            </a:r>
            <a:endParaRPr lang="it-IT" sz="2800" dirty="0">
              <a:solidFill>
                <a:schemeClr val="tx2">
                  <a:lumMod val="75000"/>
                </a:schemeClr>
              </a:solidFill>
            </a:endParaRPr>
          </a:p>
        </p:txBody>
      </p:sp>
    </p:spTree>
    <p:extLst>
      <p:ext uri="{BB962C8B-B14F-4D97-AF65-F5344CB8AC3E}">
        <p14:creationId xmlns:p14="http://schemas.microsoft.com/office/powerpoint/2010/main" xmlns="" val="6950012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833270" y="1772816"/>
            <a:ext cx="7429552" cy="562954"/>
          </a:xfrm>
          <a:solidFill>
            <a:srgbClr val="C00000"/>
          </a:solidFill>
        </p:spPr>
        <p:style>
          <a:lnRef idx="3">
            <a:schemeClr val="lt1"/>
          </a:lnRef>
          <a:fillRef idx="1">
            <a:schemeClr val="accent1"/>
          </a:fillRef>
          <a:effectRef idx="1">
            <a:schemeClr val="accent1"/>
          </a:effectRef>
          <a:fontRef idx="minor">
            <a:schemeClr val="lt1"/>
          </a:fontRef>
        </p:style>
        <p:txBody>
          <a:bodyPr>
            <a:normAutofit/>
          </a:bodyPr>
          <a:lstStyle/>
          <a:p>
            <a:r>
              <a:rPr lang="it-IT" sz="2400" dirty="0" smtClean="0">
                <a:solidFill>
                  <a:schemeClr val="bg1"/>
                </a:solidFill>
              </a:rPr>
              <a:t>Schede nazionali</a:t>
            </a:r>
          </a:p>
        </p:txBody>
      </p:sp>
      <p:pic>
        <p:nvPicPr>
          <p:cNvPr id="4" name="Immagine 3" descr="CEI_LOGO_SINODO_POS_ORIZZ.png"/>
          <p:cNvPicPr>
            <a:picLocks noChangeAspect="1"/>
          </p:cNvPicPr>
          <p:nvPr/>
        </p:nvPicPr>
        <p:blipFill>
          <a:blip r:embed="rId2" cstate="print"/>
          <a:stretch>
            <a:fillRect/>
          </a:stretch>
        </p:blipFill>
        <p:spPr>
          <a:xfrm>
            <a:off x="428596" y="500042"/>
            <a:ext cx="1643074" cy="884611"/>
          </a:xfrm>
          <a:prstGeom prst="rect">
            <a:avLst/>
          </a:prstGeom>
        </p:spPr>
      </p:pic>
      <p:sp>
        <p:nvSpPr>
          <p:cNvPr id="2" name="CasellaDiTesto 1"/>
          <p:cNvSpPr txBox="1"/>
          <p:nvPr/>
        </p:nvSpPr>
        <p:spPr>
          <a:xfrm>
            <a:off x="857224" y="2924944"/>
            <a:ext cx="7531200" cy="267765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it-IT" sz="2800" dirty="0"/>
              <a:t>Per ognuno di questi percorsi è presentata una scheda con:</a:t>
            </a:r>
          </a:p>
          <a:p>
            <a:pPr algn="just"/>
            <a:r>
              <a:rPr lang="it-IT" sz="2800" dirty="0"/>
              <a:t>a) un richiamo alla </a:t>
            </a:r>
            <a:r>
              <a:rPr lang="it-IT" sz="2800" dirty="0" err="1"/>
              <a:t>Evangelii</a:t>
            </a:r>
            <a:r>
              <a:rPr lang="it-IT" sz="2800" dirty="0"/>
              <a:t> </a:t>
            </a:r>
            <a:r>
              <a:rPr lang="it-IT" sz="2800" dirty="0" err="1"/>
              <a:t>Gaudium</a:t>
            </a:r>
            <a:r>
              <a:rPr lang="it-IT" sz="2800" dirty="0"/>
              <a:t>;</a:t>
            </a:r>
          </a:p>
          <a:p>
            <a:pPr algn="just"/>
            <a:r>
              <a:rPr lang="it-IT" sz="2800" dirty="0"/>
              <a:t>b) una introduzione sul senso e sui protagonisti del percorso;</a:t>
            </a:r>
          </a:p>
          <a:p>
            <a:pPr algn="just"/>
            <a:r>
              <a:rPr lang="it-IT" sz="2800" dirty="0"/>
              <a:t>c) alcune brevi indicazioni </a:t>
            </a:r>
            <a:r>
              <a:rPr lang="it-IT" sz="2800" dirty="0" smtClean="0"/>
              <a:t>metodologiche</a:t>
            </a:r>
            <a:r>
              <a:rPr lang="it-IT" sz="2800" dirty="0"/>
              <a:t>;</a:t>
            </a:r>
          </a:p>
        </p:txBody>
      </p:sp>
    </p:spTree>
    <p:extLst>
      <p:ext uri="{BB962C8B-B14F-4D97-AF65-F5344CB8AC3E}">
        <p14:creationId xmlns:p14="http://schemas.microsoft.com/office/powerpoint/2010/main" xmlns="" val="16124442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833270" y="1772816"/>
            <a:ext cx="7429552" cy="562954"/>
          </a:xfrm>
          <a:solidFill>
            <a:srgbClr val="C00000"/>
          </a:solidFill>
        </p:spPr>
        <p:style>
          <a:lnRef idx="3">
            <a:schemeClr val="lt1"/>
          </a:lnRef>
          <a:fillRef idx="1">
            <a:schemeClr val="accent1"/>
          </a:fillRef>
          <a:effectRef idx="1">
            <a:schemeClr val="accent1"/>
          </a:effectRef>
          <a:fontRef idx="minor">
            <a:schemeClr val="lt1"/>
          </a:fontRef>
        </p:style>
        <p:txBody>
          <a:bodyPr>
            <a:normAutofit/>
          </a:bodyPr>
          <a:lstStyle/>
          <a:p>
            <a:r>
              <a:rPr lang="it-IT" sz="2400" dirty="0" smtClean="0">
                <a:solidFill>
                  <a:schemeClr val="bg1"/>
                </a:solidFill>
              </a:rPr>
              <a:t>Schede nazionali</a:t>
            </a:r>
          </a:p>
        </p:txBody>
      </p:sp>
      <p:pic>
        <p:nvPicPr>
          <p:cNvPr id="4" name="Immagine 3" descr="CEI_LOGO_SINODO_POS_ORIZZ.png"/>
          <p:cNvPicPr>
            <a:picLocks noChangeAspect="1"/>
          </p:cNvPicPr>
          <p:nvPr/>
        </p:nvPicPr>
        <p:blipFill>
          <a:blip r:embed="rId2" cstate="print"/>
          <a:stretch>
            <a:fillRect/>
          </a:stretch>
        </p:blipFill>
        <p:spPr>
          <a:xfrm>
            <a:off x="428596" y="500042"/>
            <a:ext cx="1643074" cy="884611"/>
          </a:xfrm>
          <a:prstGeom prst="rect">
            <a:avLst/>
          </a:prstGeom>
        </p:spPr>
      </p:pic>
      <p:sp>
        <p:nvSpPr>
          <p:cNvPr id="2" name="CasellaDiTesto 1"/>
          <p:cNvSpPr txBox="1"/>
          <p:nvPr/>
        </p:nvSpPr>
        <p:spPr>
          <a:xfrm>
            <a:off x="857224" y="2924944"/>
            <a:ext cx="7531200" cy="35394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it-IT" sz="2800" dirty="0" smtClean="0"/>
              <a:t>d</a:t>
            </a:r>
            <a:r>
              <a:rPr lang="it-IT" sz="2800" dirty="0"/>
              <a:t>) i dieci nuclei tematici del Sinodo universale con alcune domande, in parte </a:t>
            </a:r>
            <a:r>
              <a:rPr lang="it-IT" sz="2800" dirty="0" smtClean="0"/>
              <a:t>riformulate considerando </a:t>
            </a:r>
            <a:r>
              <a:rPr lang="it-IT" sz="2800" dirty="0"/>
              <a:t>di volta in volta i destinatari specifici e tenendo presente il contesto </a:t>
            </a:r>
            <a:r>
              <a:rPr lang="it-IT" sz="2800" dirty="0" smtClean="0"/>
              <a:t>della Chiesa </a:t>
            </a:r>
            <a:r>
              <a:rPr lang="it-IT" sz="2800" dirty="0"/>
              <a:t>che è in Italia.</a:t>
            </a:r>
          </a:p>
          <a:p>
            <a:pPr algn="just"/>
            <a:r>
              <a:rPr lang="it-IT" sz="2800" dirty="0"/>
              <a:t>Le schede sono messe a disposizione sul sito web del Cammino sinodale</a:t>
            </a:r>
          </a:p>
          <a:p>
            <a:pPr algn="ctr"/>
            <a:r>
              <a:rPr lang="it-IT" sz="2800" dirty="0" smtClean="0">
                <a:solidFill>
                  <a:srgbClr val="C00000"/>
                </a:solidFill>
              </a:rPr>
              <a:t>www.camminosinodale.net</a:t>
            </a:r>
            <a:endParaRPr lang="it-IT" sz="2800" dirty="0">
              <a:solidFill>
                <a:srgbClr val="C00000"/>
              </a:solidFill>
            </a:endParaRPr>
          </a:p>
        </p:txBody>
      </p:sp>
    </p:spTree>
    <p:extLst>
      <p:ext uri="{BB962C8B-B14F-4D97-AF65-F5344CB8AC3E}">
        <p14:creationId xmlns:p14="http://schemas.microsoft.com/office/powerpoint/2010/main" xmlns="" val="15759221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833270" y="1772816"/>
            <a:ext cx="7429552" cy="562954"/>
          </a:xfrm>
          <a:solidFill>
            <a:schemeClr val="accent4"/>
          </a:solidFill>
        </p:spPr>
        <p:style>
          <a:lnRef idx="3">
            <a:schemeClr val="lt1"/>
          </a:lnRef>
          <a:fillRef idx="1">
            <a:schemeClr val="accent1"/>
          </a:fillRef>
          <a:effectRef idx="1">
            <a:schemeClr val="accent1"/>
          </a:effectRef>
          <a:fontRef idx="minor">
            <a:schemeClr val="lt1"/>
          </a:fontRef>
        </p:style>
        <p:txBody>
          <a:bodyPr>
            <a:normAutofit/>
          </a:bodyPr>
          <a:lstStyle/>
          <a:p>
            <a:r>
              <a:rPr lang="it-IT" sz="2400" b="1" dirty="0" smtClean="0">
                <a:solidFill>
                  <a:schemeClr val="bg1"/>
                </a:solidFill>
              </a:rPr>
              <a:t>10 NUCLEI TEMATICI</a:t>
            </a:r>
          </a:p>
        </p:txBody>
      </p:sp>
      <p:pic>
        <p:nvPicPr>
          <p:cNvPr id="4" name="Immagine 3" descr="CEI_LOGO_SINODO_POS_ORIZZ.png"/>
          <p:cNvPicPr>
            <a:picLocks noChangeAspect="1"/>
          </p:cNvPicPr>
          <p:nvPr/>
        </p:nvPicPr>
        <p:blipFill>
          <a:blip r:embed="rId2" cstate="print"/>
          <a:stretch>
            <a:fillRect/>
          </a:stretch>
        </p:blipFill>
        <p:spPr>
          <a:xfrm>
            <a:off x="428596" y="500042"/>
            <a:ext cx="1643074" cy="884611"/>
          </a:xfrm>
          <a:prstGeom prst="rect">
            <a:avLst/>
          </a:prstGeom>
        </p:spPr>
      </p:pic>
      <p:sp>
        <p:nvSpPr>
          <p:cNvPr id="2" name="CasellaDiTesto 1"/>
          <p:cNvSpPr txBox="1"/>
          <p:nvPr/>
        </p:nvSpPr>
        <p:spPr>
          <a:xfrm>
            <a:off x="833270" y="2924944"/>
            <a:ext cx="7531200" cy="3108543"/>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571500" indent="-571500" algn="just">
              <a:buAutoNum type="romanUcPeriod"/>
            </a:pPr>
            <a:r>
              <a:rPr lang="it-IT" sz="2800" dirty="0" smtClean="0">
                <a:solidFill>
                  <a:schemeClr val="tx1"/>
                </a:solidFill>
              </a:rPr>
              <a:t>COMPAGNI </a:t>
            </a:r>
            <a:r>
              <a:rPr lang="it-IT" sz="2800" dirty="0">
                <a:solidFill>
                  <a:schemeClr val="tx1"/>
                </a:solidFill>
              </a:rPr>
              <a:t>DI VIAGGIO </a:t>
            </a:r>
            <a:endParaRPr lang="it-IT" sz="2800" dirty="0" smtClean="0">
              <a:solidFill>
                <a:schemeClr val="tx1"/>
              </a:solidFill>
            </a:endParaRPr>
          </a:p>
          <a:p>
            <a:pPr algn="just"/>
            <a:r>
              <a:rPr lang="it-IT" sz="2400" b="1" dirty="0" smtClean="0">
                <a:solidFill>
                  <a:srgbClr val="7030A0"/>
                </a:solidFill>
              </a:rPr>
              <a:t>Nella </a:t>
            </a:r>
            <a:r>
              <a:rPr lang="it-IT" sz="2400" b="1" dirty="0">
                <a:solidFill>
                  <a:srgbClr val="7030A0"/>
                </a:solidFill>
              </a:rPr>
              <a:t>Chiesa e nella società siamo sulla stessa strada fianco a fianco.</a:t>
            </a:r>
            <a:r>
              <a:rPr lang="it-IT" sz="2000" dirty="0">
                <a:solidFill>
                  <a:srgbClr val="7030A0"/>
                </a:solidFill>
              </a:rPr>
              <a:t> </a:t>
            </a:r>
            <a:r>
              <a:rPr lang="it-IT" sz="2000" dirty="0"/>
              <a:t>Quanto riteniamo sia vera questa frase e perché? Qual è la nostra esperienza di Chiesa? Ci sentiamo accompagnati nella nostra vita, nelle fatiche e nelle speranze? La Chiesa riesce ad essere la casa di tutti? Chi viene lasciato ai margini del cammino della Chiesa e perché secondo noi? Che cosa è di ostacolo, che cosa impedisce o frena nella Chiesa la possibilità di camminare insieme e di camminare insieme con tutti? </a:t>
            </a:r>
            <a:endParaRPr lang="it-IT" sz="2000" dirty="0" smtClean="0"/>
          </a:p>
        </p:txBody>
      </p:sp>
    </p:spTree>
    <p:extLst>
      <p:ext uri="{BB962C8B-B14F-4D97-AF65-F5344CB8AC3E}">
        <p14:creationId xmlns:p14="http://schemas.microsoft.com/office/powerpoint/2010/main" xmlns="" val="18760053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833270" y="1772816"/>
            <a:ext cx="7429552" cy="562954"/>
          </a:xfrm>
          <a:solidFill>
            <a:schemeClr val="accent4"/>
          </a:solidFill>
        </p:spPr>
        <p:style>
          <a:lnRef idx="3">
            <a:schemeClr val="lt1"/>
          </a:lnRef>
          <a:fillRef idx="1">
            <a:schemeClr val="accent1"/>
          </a:fillRef>
          <a:effectRef idx="1">
            <a:schemeClr val="accent1"/>
          </a:effectRef>
          <a:fontRef idx="minor">
            <a:schemeClr val="lt1"/>
          </a:fontRef>
        </p:style>
        <p:txBody>
          <a:bodyPr>
            <a:normAutofit/>
          </a:bodyPr>
          <a:lstStyle/>
          <a:p>
            <a:r>
              <a:rPr lang="it-IT" sz="2400" b="1" dirty="0" smtClean="0">
                <a:solidFill>
                  <a:schemeClr val="bg1"/>
                </a:solidFill>
              </a:rPr>
              <a:t>10 NUCLEI TEMATICI</a:t>
            </a:r>
          </a:p>
        </p:txBody>
      </p:sp>
      <p:pic>
        <p:nvPicPr>
          <p:cNvPr id="4" name="Immagine 3" descr="CEI_LOGO_SINODO_POS_ORIZZ.png"/>
          <p:cNvPicPr>
            <a:picLocks noChangeAspect="1"/>
          </p:cNvPicPr>
          <p:nvPr/>
        </p:nvPicPr>
        <p:blipFill>
          <a:blip r:embed="rId3" cstate="print"/>
          <a:stretch>
            <a:fillRect/>
          </a:stretch>
        </p:blipFill>
        <p:spPr>
          <a:xfrm>
            <a:off x="428596" y="500042"/>
            <a:ext cx="1643074" cy="884611"/>
          </a:xfrm>
          <a:prstGeom prst="rect">
            <a:avLst/>
          </a:prstGeom>
        </p:spPr>
      </p:pic>
      <p:sp>
        <p:nvSpPr>
          <p:cNvPr id="2" name="CasellaDiTesto 1"/>
          <p:cNvSpPr txBox="1"/>
          <p:nvPr/>
        </p:nvSpPr>
        <p:spPr>
          <a:xfrm>
            <a:off x="833270" y="2924944"/>
            <a:ext cx="7531200" cy="360098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it-IT" sz="2800" dirty="0" smtClean="0">
                <a:solidFill>
                  <a:schemeClr val="tx1"/>
                </a:solidFill>
              </a:rPr>
              <a:t>II. ASCOLTARE </a:t>
            </a:r>
          </a:p>
          <a:p>
            <a:pPr algn="just"/>
            <a:r>
              <a:rPr lang="it-IT" sz="2400" b="1" dirty="0" smtClean="0">
                <a:solidFill>
                  <a:srgbClr val="7030A0"/>
                </a:solidFill>
              </a:rPr>
              <a:t>L’ascolto </a:t>
            </a:r>
            <a:r>
              <a:rPr lang="it-IT" sz="2400" b="1" dirty="0">
                <a:solidFill>
                  <a:srgbClr val="7030A0"/>
                </a:solidFill>
              </a:rPr>
              <a:t>è il primo passo, ma richiede di avere mente e cuore aperti, senza pregiudizi.</a:t>
            </a:r>
            <a:r>
              <a:rPr lang="it-IT" sz="2800" dirty="0">
                <a:solidFill>
                  <a:srgbClr val="7030A0"/>
                </a:solidFill>
              </a:rPr>
              <a:t> </a:t>
            </a:r>
            <a:r>
              <a:rPr lang="it-IT" sz="2000" dirty="0"/>
              <a:t>Ci sentiamo ascoltati nella Chiesa? Che cosa vuol dire ascoltare e come la comunità ecclesiale può ascoltare veramente? Che cosa bisogna ascoltare? L’ascolto della parola di Dio e l’ascolto della vita delle persone quanto secondo noi vanno insieme? Chi è più in difficoltà, chi soffre, chi è povero o è solo trova ascolto nella comunità ecclesiale? Che cosa impedisce l’ascolto e che cosa lo favorisce? In questo tempo particolare della pandemia la Chiesa è stata capace di ascoltare?</a:t>
            </a:r>
            <a:r>
              <a:rPr lang="it-IT" sz="2800" dirty="0"/>
              <a:t> </a:t>
            </a:r>
            <a:endParaRPr lang="it-IT" sz="2800" dirty="0" smtClean="0"/>
          </a:p>
        </p:txBody>
      </p:sp>
    </p:spTree>
    <p:extLst>
      <p:ext uri="{BB962C8B-B14F-4D97-AF65-F5344CB8AC3E}">
        <p14:creationId xmlns:p14="http://schemas.microsoft.com/office/powerpoint/2010/main" xmlns="" val="28365801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papa.jpg"/>
          <p:cNvPicPr>
            <a:picLocks noChangeAspect="1"/>
          </p:cNvPicPr>
          <p:nvPr/>
        </p:nvPicPr>
        <p:blipFill>
          <a:blip r:embed="rId2"/>
          <a:srcRect r="13571"/>
          <a:stretch>
            <a:fillRect/>
          </a:stretch>
        </p:blipFill>
        <p:spPr>
          <a:xfrm>
            <a:off x="4143372" y="2071678"/>
            <a:ext cx="4714908" cy="3000396"/>
          </a:xfrm>
          <a:prstGeom prst="rect">
            <a:avLst/>
          </a:prstGeom>
        </p:spPr>
      </p:pic>
      <p:sp>
        <p:nvSpPr>
          <p:cNvPr id="3" name="Sottotitolo 2"/>
          <p:cNvSpPr>
            <a:spLocks noGrp="1"/>
          </p:cNvSpPr>
          <p:nvPr>
            <p:ph type="subTitle" idx="1"/>
          </p:nvPr>
        </p:nvSpPr>
        <p:spPr>
          <a:xfrm>
            <a:off x="285720" y="2071678"/>
            <a:ext cx="3714776" cy="3000396"/>
          </a:xfrm>
        </p:spPr>
        <p:style>
          <a:lnRef idx="0">
            <a:schemeClr val="accent1"/>
          </a:lnRef>
          <a:fillRef idx="3">
            <a:schemeClr val="accent1"/>
          </a:fillRef>
          <a:effectRef idx="3">
            <a:schemeClr val="accent1"/>
          </a:effectRef>
          <a:fontRef idx="minor">
            <a:schemeClr val="lt1"/>
          </a:fontRef>
        </p:style>
        <p:txBody>
          <a:bodyPr>
            <a:normAutofit/>
          </a:bodyPr>
          <a:lstStyle/>
          <a:p>
            <a:r>
              <a:rPr lang="it-IT" sz="2800" i="1" dirty="0" smtClean="0">
                <a:solidFill>
                  <a:schemeClr val="bg1"/>
                </a:solidFill>
              </a:rPr>
              <a:t>“</a:t>
            </a:r>
            <a:r>
              <a:rPr lang="it-IT" sz="2800" b="1" i="1" dirty="0" smtClean="0">
                <a:solidFill>
                  <a:schemeClr val="bg1"/>
                </a:solidFill>
              </a:rPr>
              <a:t>La </a:t>
            </a:r>
            <a:r>
              <a:rPr lang="it-IT" sz="2800" b="1" i="1" dirty="0" err="1" smtClean="0">
                <a:solidFill>
                  <a:schemeClr val="bg1"/>
                </a:solidFill>
              </a:rPr>
              <a:t>sinodalità</a:t>
            </a:r>
            <a:r>
              <a:rPr lang="it-IT" sz="2800" b="1" i="1" dirty="0" smtClean="0">
                <a:solidFill>
                  <a:schemeClr val="bg1"/>
                </a:solidFill>
              </a:rPr>
              <a:t> </a:t>
            </a:r>
            <a:r>
              <a:rPr lang="it-IT" sz="2800" i="1" dirty="0" smtClean="0">
                <a:solidFill>
                  <a:schemeClr val="bg1"/>
                </a:solidFill>
              </a:rPr>
              <a:t>esprime </a:t>
            </a:r>
            <a:endParaRPr lang="it-IT" sz="2800" i="1" dirty="0" smtClean="0">
              <a:solidFill>
                <a:schemeClr val="bg1"/>
              </a:solidFill>
            </a:endParaRPr>
          </a:p>
          <a:p>
            <a:r>
              <a:rPr lang="it-IT" sz="2800" i="1" dirty="0" smtClean="0">
                <a:solidFill>
                  <a:schemeClr val="bg1"/>
                </a:solidFill>
              </a:rPr>
              <a:t>la </a:t>
            </a:r>
            <a:r>
              <a:rPr lang="it-IT" sz="2800" b="1" i="1" dirty="0" smtClean="0">
                <a:solidFill>
                  <a:schemeClr val="bg1"/>
                </a:solidFill>
              </a:rPr>
              <a:t>natura</a:t>
            </a:r>
            <a:r>
              <a:rPr lang="it-IT" sz="2800" i="1" dirty="0" smtClean="0">
                <a:solidFill>
                  <a:schemeClr val="bg1"/>
                </a:solidFill>
              </a:rPr>
              <a:t> della Chiesa, </a:t>
            </a:r>
            <a:endParaRPr lang="it-IT" sz="2800" i="1" dirty="0" smtClean="0">
              <a:solidFill>
                <a:schemeClr val="bg1"/>
              </a:solidFill>
            </a:endParaRPr>
          </a:p>
          <a:p>
            <a:r>
              <a:rPr lang="it-IT" sz="2800" i="1" dirty="0" smtClean="0">
                <a:solidFill>
                  <a:schemeClr val="bg1"/>
                </a:solidFill>
              </a:rPr>
              <a:t>la </a:t>
            </a:r>
            <a:r>
              <a:rPr lang="it-IT" sz="2800" i="1" dirty="0" smtClean="0">
                <a:solidFill>
                  <a:schemeClr val="bg1"/>
                </a:solidFill>
              </a:rPr>
              <a:t>sua </a:t>
            </a:r>
            <a:r>
              <a:rPr lang="it-IT" sz="2800" b="1" i="1" dirty="0" smtClean="0">
                <a:solidFill>
                  <a:schemeClr val="bg1"/>
                </a:solidFill>
              </a:rPr>
              <a:t>forma</a:t>
            </a:r>
            <a:r>
              <a:rPr lang="it-IT" sz="2800" i="1" dirty="0" smtClean="0">
                <a:solidFill>
                  <a:schemeClr val="bg1"/>
                </a:solidFill>
              </a:rPr>
              <a:t>, </a:t>
            </a:r>
            <a:endParaRPr lang="it-IT" sz="2800" i="1" dirty="0" smtClean="0">
              <a:solidFill>
                <a:schemeClr val="bg1"/>
              </a:solidFill>
            </a:endParaRPr>
          </a:p>
          <a:p>
            <a:r>
              <a:rPr lang="it-IT" sz="2800" i="1" dirty="0" smtClean="0">
                <a:solidFill>
                  <a:schemeClr val="bg1"/>
                </a:solidFill>
              </a:rPr>
              <a:t>il </a:t>
            </a:r>
            <a:r>
              <a:rPr lang="it-IT" sz="2800" i="1" dirty="0" smtClean="0">
                <a:solidFill>
                  <a:schemeClr val="bg1"/>
                </a:solidFill>
              </a:rPr>
              <a:t>suo </a:t>
            </a:r>
            <a:r>
              <a:rPr lang="it-IT" sz="2800" b="1" i="1" dirty="0" smtClean="0">
                <a:solidFill>
                  <a:schemeClr val="bg1"/>
                </a:solidFill>
              </a:rPr>
              <a:t>stile</a:t>
            </a:r>
            <a:r>
              <a:rPr lang="it-IT" sz="2800" i="1" dirty="0" smtClean="0">
                <a:solidFill>
                  <a:schemeClr val="bg1"/>
                </a:solidFill>
              </a:rPr>
              <a:t>, </a:t>
            </a:r>
            <a:endParaRPr lang="it-IT" sz="2800" i="1" dirty="0" smtClean="0">
              <a:solidFill>
                <a:schemeClr val="bg1"/>
              </a:solidFill>
            </a:endParaRPr>
          </a:p>
          <a:p>
            <a:r>
              <a:rPr lang="it-IT" sz="2800" i="1" dirty="0" smtClean="0">
                <a:solidFill>
                  <a:schemeClr val="bg1"/>
                </a:solidFill>
              </a:rPr>
              <a:t>la </a:t>
            </a:r>
            <a:r>
              <a:rPr lang="it-IT" sz="2800" i="1" dirty="0" smtClean="0">
                <a:solidFill>
                  <a:schemeClr val="bg1"/>
                </a:solidFill>
              </a:rPr>
              <a:t>sua </a:t>
            </a:r>
            <a:r>
              <a:rPr lang="it-IT" sz="2800" b="1" i="1" dirty="0" smtClean="0">
                <a:solidFill>
                  <a:schemeClr val="bg1"/>
                </a:solidFill>
              </a:rPr>
              <a:t>missione</a:t>
            </a:r>
            <a:r>
              <a:rPr lang="it-IT" sz="2800" i="1" dirty="0" smtClean="0">
                <a:solidFill>
                  <a:schemeClr val="bg1"/>
                </a:solidFill>
              </a:rPr>
              <a:t>”. </a:t>
            </a:r>
            <a:endParaRPr lang="it-IT" sz="2800" i="1" dirty="0">
              <a:solidFill>
                <a:schemeClr val="bg1"/>
              </a:solidFill>
            </a:endParaRPr>
          </a:p>
        </p:txBody>
      </p:sp>
      <p:pic>
        <p:nvPicPr>
          <p:cNvPr id="4" name="Immagine 3" descr="CEI_LOGO_SINODO_POS_ORIZZ.png"/>
          <p:cNvPicPr>
            <a:picLocks noChangeAspect="1"/>
          </p:cNvPicPr>
          <p:nvPr/>
        </p:nvPicPr>
        <p:blipFill>
          <a:blip r:embed="rId3" cstate="print"/>
          <a:stretch>
            <a:fillRect/>
          </a:stretch>
        </p:blipFill>
        <p:spPr>
          <a:xfrm>
            <a:off x="428596" y="500042"/>
            <a:ext cx="1643074" cy="884611"/>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833270" y="1772816"/>
            <a:ext cx="7429552" cy="562954"/>
          </a:xfrm>
          <a:solidFill>
            <a:schemeClr val="accent4"/>
          </a:solidFill>
        </p:spPr>
        <p:style>
          <a:lnRef idx="3">
            <a:schemeClr val="lt1"/>
          </a:lnRef>
          <a:fillRef idx="1">
            <a:schemeClr val="accent1"/>
          </a:fillRef>
          <a:effectRef idx="1">
            <a:schemeClr val="accent1"/>
          </a:effectRef>
          <a:fontRef idx="minor">
            <a:schemeClr val="lt1"/>
          </a:fontRef>
        </p:style>
        <p:txBody>
          <a:bodyPr>
            <a:normAutofit/>
          </a:bodyPr>
          <a:lstStyle/>
          <a:p>
            <a:r>
              <a:rPr lang="it-IT" sz="2400" b="1" dirty="0" smtClean="0">
                <a:solidFill>
                  <a:schemeClr val="bg1"/>
                </a:solidFill>
              </a:rPr>
              <a:t>10 NUCLEI TEMATICI</a:t>
            </a:r>
          </a:p>
        </p:txBody>
      </p:sp>
      <p:pic>
        <p:nvPicPr>
          <p:cNvPr id="4" name="Immagine 3" descr="CEI_LOGO_SINODO_POS_ORIZZ.png"/>
          <p:cNvPicPr>
            <a:picLocks noChangeAspect="1"/>
          </p:cNvPicPr>
          <p:nvPr/>
        </p:nvPicPr>
        <p:blipFill>
          <a:blip r:embed="rId2" cstate="print"/>
          <a:stretch>
            <a:fillRect/>
          </a:stretch>
        </p:blipFill>
        <p:spPr>
          <a:xfrm>
            <a:off x="428596" y="500042"/>
            <a:ext cx="1643074" cy="884611"/>
          </a:xfrm>
          <a:prstGeom prst="rect">
            <a:avLst/>
          </a:prstGeom>
        </p:spPr>
      </p:pic>
      <p:sp>
        <p:nvSpPr>
          <p:cNvPr id="2" name="CasellaDiTesto 1"/>
          <p:cNvSpPr txBox="1"/>
          <p:nvPr/>
        </p:nvSpPr>
        <p:spPr>
          <a:xfrm>
            <a:off x="833270" y="2924944"/>
            <a:ext cx="7531200" cy="255454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it-IT" sz="2800" dirty="0" smtClean="0"/>
              <a:t>III. PRENDERE LA PAROLA </a:t>
            </a:r>
            <a:endParaRPr lang="it-IT" sz="2800" dirty="0" smtClean="0"/>
          </a:p>
          <a:p>
            <a:pPr algn="just"/>
            <a:r>
              <a:rPr lang="it-IT" sz="2400" b="1" dirty="0" smtClean="0">
                <a:solidFill>
                  <a:srgbClr val="7030A0"/>
                </a:solidFill>
              </a:rPr>
              <a:t>Tutti </a:t>
            </a:r>
            <a:r>
              <a:rPr lang="it-IT" sz="2400" b="1" dirty="0" smtClean="0">
                <a:solidFill>
                  <a:srgbClr val="7030A0"/>
                </a:solidFill>
              </a:rPr>
              <a:t>sono invitati a parlare con coraggio e </a:t>
            </a:r>
            <a:r>
              <a:rPr lang="it-IT" sz="2400" b="1" dirty="0" err="1" smtClean="0">
                <a:solidFill>
                  <a:srgbClr val="7030A0"/>
                </a:solidFill>
              </a:rPr>
              <a:t>parresia</a:t>
            </a:r>
            <a:r>
              <a:rPr lang="it-IT" sz="2400" b="1" dirty="0" smtClean="0">
                <a:solidFill>
                  <a:srgbClr val="7030A0"/>
                </a:solidFill>
              </a:rPr>
              <a:t>, cioè integrando libertà, verità e carità.</a:t>
            </a:r>
            <a:r>
              <a:rPr lang="it-IT" sz="2800" dirty="0" smtClean="0">
                <a:solidFill>
                  <a:srgbClr val="7030A0"/>
                </a:solidFill>
              </a:rPr>
              <a:t> </a:t>
            </a:r>
            <a:r>
              <a:rPr lang="it-IT" sz="2000" dirty="0" smtClean="0"/>
              <a:t>Avere diritto di parola nella Chiesa: che cosa significa? Pensiamo che questo invito ci tocca da vicino? Chi parla nella comunità ecclesiale o a nome della comunità? Su che cosa e come la Chiesa può prendere la parola? La comunità ecclesiale è fermento di speranza nei nostri paesi e nelle nostre città? </a:t>
            </a:r>
            <a:endParaRPr lang="it-IT" sz="2800" dirty="0" smtClean="0"/>
          </a:p>
        </p:txBody>
      </p:sp>
    </p:spTree>
    <p:extLst>
      <p:ext uri="{BB962C8B-B14F-4D97-AF65-F5344CB8AC3E}">
        <p14:creationId xmlns:p14="http://schemas.microsoft.com/office/powerpoint/2010/main" xmlns="" val="16133112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833270" y="1772816"/>
            <a:ext cx="7429552" cy="562954"/>
          </a:xfrm>
          <a:solidFill>
            <a:schemeClr val="accent4"/>
          </a:solidFill>
        </p:spPr>
        <p:style>
          <a:lnRef idx="3">
            <a:schemeClr val="lt1"/>
          </a:lnRef>
          <a:fillRef idx="1">
            <a:schemeClr val="accent1"/>
          </a:fillRef>
          <a:effectRef idx="1">
            <a:schemeClr val="accent1"/>
          </a:effectRef>
          <a:fontRef idx="minor">
            <a:schemeClr val="lt1"/>
          </a:fontRef>
        </p:style>
        <p:txBody>
          <a:bodyPr>
            <a:normAutofit/>
          </a:bodyPr>
          <a:lstStyle/>
          <a:p>
            <a:r>
              <a:rPr lang="it-IT" sz="2400" b="1" dirty="0" smtClean="0">
                <a:solidFill>
                  <a:schemeClr val="bg1"/>
                </a:solidFill>
              </a:rPr>
              <a:t>10 NUCLEI TEMATICI</a:t>
            </a:r>
          </a:p>
        </p:txBody>
      </p:sp>
      <p:pic>
        <p:nvPicPr>
          <p:cNvPr id="4" name="Immagine 3" descr="CEI_LOGO_SINODO_POS_ORIZZ.png"/>
          <p:cNvPicPr>
            <a:picLocks noChangeAspect="1"/>
          </p:cNvPicPr>
          <p:nvPr/>
        </p:nvPicPr>
        <p:blipFill>
          <a:blip r:embed="rId2" cstate="print"/>
          <a:stretch>
            <a:fillRect/>
          </a:stretch>
        </p:blipFill>
        <p:spPr>
          <a:xfrm>
            <a:off x="428596" y="500042"/>
            <a:ext cx="1643074" cy="884611"/>
          </a:xfrm>
          <a:prstGeom prst="rect">
            <a:avLst/>
          </a:prstGeom>
        </p:spPr>
      </p:pic>
      <p:sp>
        <p:nvSpPr>
          <p:cNvPr id="2" name="CasellaDiTesto 1"/>
          <p:cNvSpPr txBox="1"/>
          <p:nvPr/>
        </p:nvSpPr>
        <p:spPr>
          <a:xfrm>
            <a:off x="857224" y="2641461"/>
            <a:ext cx="7531200" cy="261610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it-IT" sz="2800" dirty="0" smtClean="0"/>
              <a:t>IV. CELEBRARE </a:t>
            </a:r>
            <a:endParaRPr lang="it-IT" sz="2800" dirty="0" smtClean="0"/>
          </a:p>
          <a:p>
            <a:pPr algn="just"/>
            <a:r>
              <a:rPr lang="it-IT" sz="2400" b="1" dirty="0" smtClean="0">
                <a:solidFill>
                  <a:srgbClr val="7030A0"/>
                </a:solidFill>
              </a:rPr>
              <a:t>“</a:t>
            </a:r>
            <a:r>
              <a:rPr lang="it-IT" sz="2400" b="1" dirty="0" smtClean="0">
                <a:solidFill>
                  <a:srgbClr val="7030A0"/>
                </a:solidFill>
              </a:rPr>
              <a:t>Camminare insieme” per la Chiesa è possibile solo se si fonda sull’ascolto comunitario della Parola e sulla celebrazione dell’Eucaristia.</a:t>
            </a:r>
            <a:r>
              <a:rPr lang="it-IT" sz="2800" b="1" dirty="0" smtClean="0">
                <a:solidFill>
                  <a:srgbClr val="7030A0"/>
                </a:solidFill>
              </a:rPr>
              <a:t> </a:t>
            </a:r>
            <a:r>
              <a:rPr lang="it-IT" sz="2000" dirty="0" smtClean="0"/>
              <a:t>Ci sentiamo coinvolti in questa esperienza? Pensiamo che la Parola abbia da dire qualcosa alla nostra vita? Che cosa vuol dire ascoltare la Parola? E perché questo ascolto deve essere comunitario? </a:t>
            </a:r>
          </a:p>
        </p:txBody>
      </p:sp>
    </p:spTree>
    <p:extLst>
      <p:ext uri="{BB962C8B-B14F-4D97-AF65-F5344CB8AC3E}">
        <p14:creationId xmlns:p14="http://schemas.microsoft.com/office/powerpoint/2010/main" xmlns="" val="26206299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833270" y="1772816"/>
            <a:ext cx="7429552" cy="562954"/>
          </a:xfrm>
          <a:solidFill>
            <a:schemeClr val="accent4"/>
          </a:solidFill>
        </p:spPr>
        <p:style>
          <a:lnRef idx="3">
            <a:schemeClr val="lt1"/>
          </a:lnRef>
          <a:fillRef idx="1">
            <a:schemeClr val="accent1"/>
          </a:fillRef>
          <a:effectRef idx="1">
            <a:schemeClr val="accent1"/>
          </a:effectRef>
          <a:fontRef idx="minor">
            <a:schemeClr val="lt1"/>
          </a:fontRef>
        </p:style>
        <p:txBody>
          <a:bodyPr>
            <a:normAutofit/>
          </a:bodyPr>
          <a:lstStyle/>
          <a:p>
            <a:r>
              <a:rPr lang="it-IT" sz="2400" b="1" dirty="0" smtClean="0">
                <a:solidFill>
                  <a:schemeClr val="bg1"/>
                </a:solidFill>
              </a:rPr>
              <a:t>10 NUCLEI TEMATICI</a:t>
            </a:r>
          </a:p>
        </p:txBody>
      </p:sp>
      <p:pic>
        <p:nvPicPr>
          <p:cNvPr id="4" name="Immagine 3" descr="CEI_LOGO_SINODO_POS_ORIZZ.png"/>
          <p:cNvPicPr>
            <a:picLocks noChangeAspect="1"/>
          </p:cNvPicPr>
          <p:nvPr/>
        </p:nvPicPr>
        <p:blipFill>
          <a:blip r:embed="rId2" cstate="print"/>
          <a:stretch>
            <a:fillRect/>
          </a:stretch>
        </p:blipFill>
        <p:spPr>
          <a:xfrm>
            <a:off x="428596" y="500042"/>
            <a:ext cx="1643074" cy="884611"/>
          </a:xfrm>
          <a:prstGeom prst="rect">
            <a:avLst/>
          </a:prstGeom>
        </p:spPr>
      </p:pic>
      <p:sp>
        <p:nvSpPr>
          <p:cNvPr id="2" name="CasellaDiTesto 1"/>
          <p:cNvSpPr txBox="1"/>
          <p:nvPr/>
        </p:nvSpPr>
        <p:spPr>
          <a:xfrm>
            <a:off x="857224" y="2641461"/>
            <a:ext cx="7531200" cy="224676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it-IT" sz="2000" dirty="0" smtClean="0"/>
              <a:t>Dove </a:t>
            </a:r>
            <a:r>
              <a:rPr lang="it-IT" sz="2000" dirty="0" smtClean="0"/>
              <a:t>nella Chiesa è possibile imparare a conoscere e ad ascoltare la Parola? Incontriamo la Parola del Signore, il suo Vangelo, nell’insegnamento della Chiesa, riusciamo a riconoscerlo nel modo d’essere della Chiesa? Che cosa significa per noi la celebrazione dell’Eucaristia? E nella vita della comunità ecclesiale? Che cosa è cambiato nel modo di percepire e di vivere la liturgia nel tempo della pandemia? </a:t>
            </a:r>
          </a:p>
        </p:txBody>
      </p:sp>
    </p:spTree>
    <p:extLst>
      <p:ext uri="{BB962C8B-B14F-4D97-AF65-F5344CB8AC3E}">
        <p14:creationId xmlns:p14="http://schemas.microsoft.com/office/powerpoint/2010/main" xmlns="" val="26206299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833270" y="1772816"/>
            <a:ext cx="7429552" cy="562954"/>
          </a:xfrm>
          <a:solidFill>
            <a:schemeClr val="accent4"/>
          </a:solidFill>
        </p:spPr>
        <p:style>
          <a:lnRef idx="3">
            <a:schemeClr val="lt1"/>
          </a:lnRef>
          <a:fillRef idx="1">
            <a:schemeClr val="accent1"/>
          </a:fillRef>
          <a:effectRef idx="1">
            <a:schemeClr val="accent1"/>
          </a:effectRef>
          <a:fontRef idx="minor">
            <a:schemeClr val="lt1"/>
          </a:fontRef>
        </p:style>
        <p:txBody>
          <a:bodyPr>
            <a:normAutofit/>
          </a:bodyPr>
          <a:lstStyle/>
          <a:p>
            <a:r>
              <a:rPr lang="it-IT" sz="2400" b="1" dirty="0" smtClean="0">
                <a:solidFill>
                  <a:schemeClr val="bg1"/>
                </a:solidFill>
              </a:rPr>
              <a:t>10 NUCLEI TEMATICI</a:t>
            </a:r>
          </a:p>
        </p:txBody>
      </p:sp>
      <p:pic>
        <p:nvPicPr>
          <p:cNvPr id="4" name="Immagine 3" descr="CEI_LOGO_SINODO_POS_ORIZZ.png"/>
          <p:cNvPicPr>
            <a:picLocks noChangeAspect="1"/>
          </p:cNvPicPr>
          <p:nvPr/>
        </p:nvPicPr>
        <p:blipFill>
          <a:blip r:embed="rId2" cstate="print"/>
          <a:stretch>
            <a:fillRect/>
          </a:stretch>
        </p:blipFill>
        <p:spPr>
          <a:xfrm>
            <a:off x="428596" y="500042"/>
            <a:ext cx="1643074" cy="884611"/>
          </a:xfrm>
          <a:prstGeom prst="rect">
            <a:avLst/>
          </a:prstGeom>
        </p:spPr>
      </p:pic>
      <p:sp>
        <p:nvSpPr>
          <p:cNvPr id="2" name="CasellaDiTesto 1"/>
          <p:cNvSpPr txBox="1"/>
          <p:nvPr/>
        </p:nvSpPr>
        <p:spPr>
          <a:xfrm>
            <a:off x="833270" y="2924944"/>
            <a:ext cx="7531200" cy="3108543"/>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it-IT" sz="2800" b="1" dirty="0" smtClean="0"/>
              <a:t>V. CORRESPONSABILI </a:t>
            </a:r>
            <a:r>
              <a:rPr lang="it-IT" sz="2800" b="1" dirty="0" smtClean="0"/>
              <a:t>NELLA MISSIONE </a:t>
            </a:r>
            <a:endParaRPr lang="it-IT" sz="2800" b="1" dirty="0" smtClean="0"/>
          </a:p>
          <a:p>
            <a:pPr algn="just"/>
            <a:r>
              <a:rPr lang="it-IT" sz="2400" b="1" dirty="0" smtClean="0">
                <a:solidFill>
                  <a:srgbClr val="7030A0"/>
                </a:solidFill>
              </a:rPr>
              <a:t>La </a:t>
            </a:r>
            <a:r>
              <a:rPr lang="it-IT" sz="2400" b="1" dirty="0" err="1" smtClean="0">
                <a:solidFill>
                  <a:srgbClr val="7030A0"/>
                </a:solidFill>
              </a:rPr>
              <a:t>sinodalità</a:t>
            </a:r>
            <a:r>
              <a:rPr lang="it-IT" sz="2400" b="1" dirty="0" smtClean="0">
                <a:solidFill>
                  <a:srgbClr val="7030A0"/>
                </a:solidFill>
              </a:rPr>
              <a:t> è a servizio della missione della Chiesa, a cui tutti i suoi membri sono chiamati a partecipare</a:t>
            </a:r>
            <a:r>
              <a:rPr lang="it-IT" sz="2400" b="1" dirty="0" smtClean="0"/>
              <a:t>. </a:t>
            </a:r>
            <a:r>
              <a:rPr lang="it-IT" sz="2000" dirty="0" smtClean="0"/>
              <a:t>Quale riteniamo sia la missione specifica della Chiesa? Ci sentiamo parte di questa missione e in che senso? Riteniamo che la Chiesa sappia tessere reti di collaborazione e di scambio con tutti quelli che lavorano per la costruzione di un mondo più giusto? Come dovrebbe farlo? Che importanza hanno la catechesi e la carità in ordine alla missione della Chiesa? Come andrebbero condotte? </a:t>
            </a:r>
            <a:endParaRPr lang="it-IT" sz="2800" dirty="0" smtClean="0"/>
          </a:p>
        </p:txBody>
      </p:sp>
    </p:spTree>
    <p:extLst>
      <p:ext uri="{BB962C8B-B14F-4D97-AF65-F5344CB8AC3E}">
        <p14:creationId xmlns:p14="http://schemas.microsoft.com/office/powerpoint/2010/main" xmlns="" val="34318344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833270" y="1772816"/>
            <a:ext cx="7429552" cy="562954"/>
          </a:xfrm>
          <a:solidFill>
            <a:schemeClr val="accent4"/>
          </a:solidFill>
        </p:spPr>
        <p:style>
          <a:lnRef idx="3">
            <a:schemeClr val="lt1"/>
          </a:lnRef>
          <a:fillRef idx="1">
            <a:schemeClr val="accent1"/>
          </a:fillRef>
          <a:effectRef idx="1">
            <a:schemeClr val="accent1"/>
          </a:effectRef>
          <a:fontRef idx="minor">
            <a:schemeClr val="lt1"/>
          </a:fontRef>
        </p:style>
        <p:txBody>
          <a:bodyPr>
            <a:normAutofit/>
          </a:bodyPr>
          <a:lstStyle/>
          <a:p>
            <a:r>
              <a:rPr lang="it-IT" sz="2400" b="1" dirty="0" smtClean="0">
                <a:solidFill>
                  <a:schemeClr val="bg1"/>
                </a:solidFill>
              </a:rPr>
              <a:t>10 NUCLEI TEMATICI</a:t>
            </a:r>
          </a:p>
        </p:txBody>
      </p:sp>
      <p:pic>
        <p:nvPicPr>
          <p:cNvPr id="4" name="Immagine 3" descr="CEI_LOGO_SINODO_POS_ORIZZ.png"/>
          <p:cNvPicPr>
            <a:picLocks noChangeAspect="1"/>
          </p:cNvPicPr>
          <p:nvPr/>
        </p:nvPicPr>
        <p:blipFill>
          <a:blip r:embed="rId2" cstate="print"/>
          <a:stretch>
            <a:fillRect/>
          </a:stretch>
        </p:blipFill>
        <p:spPr>
          <a:xfrm>
            <a:off x="428596" y="500042"/>
            <a:ext cx="1643074" cy="884611"/>
          </a:xfrm>
          <a:prstGeom prst="rect">
            <a:avLst/>
          </a:prstGeom>
        </p:spPr>
      </p:pic>
      <p:sp>
        <p:nvSpPr>
          <p:cNvPr id="2" name="CasellaDiTesto 1"/>
          <p:cNvSpPr txBox="1"/>
          <p:nvPr/>
        </p:nvSpPr>
        <p:spPr>
          <a:xfrm>
            <a:off x="833270" y="2924944"/>
            <a:ext cx="7531200" cy="286232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it-IT" sz="2800" dirty="0" err="1" smtClean="0"/>
              <a:t>VI</a:t>
            </a:r>
            <a:r>
              <a:rPr lang="it-IT" sz="2800" dirty="0" smtClean="0"/>
              <a:t>. DIALOGARE </a:t>
            </a:r>
            <a:r>
              <a:rPr lang="it-IT" sz="2800" dirty="0" smtClean="0"/>
              <a:t>NELLA CHIESA E NELLA SOCIETÀ </a:t>
            </a:r>
            <a:endParaRPr lang="it-IT" sz="2800" dirty="0" smtClean="0"/>
          </a:p>
          <a:p>
            <a:pPr algn="just"/>
            <a:r>
              <a:rPr lang="it-IT" sz="2400" b="1" dirty="0" smtClean="0">
                <a:solidFill>
                  <a:srgbClr val="7030A0"/>
                </a:solidFill>
              </a:rPr>
              <a:t>Il </a:t>
            </a:r>
            <a:r>
              <a:rPr lang="it-IT" sz="2400" b="1" dirty="0" smtClean="0">
                <a:solidFill>
                  <a:srgbClr val="7030A0"/>
                </a:solidFill>
              </a:rPr>
              <a:t>dialogo è un cammino di perseveranza, che comprende anche silenzi e sofferenze, ma capace di raccogliere l’esperienza delle persone e dei popoli. </a:t>
            </a:r>
            <a:r>
              <a:rPr lang="it-IT" sz="2000" dirty="0" smtClean="0"/>
              <a:t>C’è spazio per il dialogo nella vita della comunità ecclesiale? Possono esserci visioni diverse e a quale livello? Che cosa vuol dire dialogare nella Chiesa? Quanto l’esperienza delle persone e dei popoli trova accoglienza in essa? </a:t>
            </a:r>
            <a:endParaRPr lang="it-IT" sz="2800" dirty="0" smtClean="0"/>
          </a:p>
        </p:txBody>
      </p:sp>
    </p:spTree>
    <p:extLst>
      <p:ext uri="{BB962C8B-B14F-4D97-AF65-F5344CB8AC3E}">
        <p14:creationId xmlns:p14="http://schemas.microsoft.com/office/powerpoint/2010/main" xmlns="" val="34318344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833270" y="1772816"/>
            <a:ext cx="7429552" cy="562954"/>
          </a:xfrm>
          <a:solidFill>
            <a:schemeClr val="accent4"/>
          </a:solidFill>
        </p:spPr>
        <p:style>
          <a:lnRef idx="3">
            <a:schemeClr val="lt1"/>
          </a:lnRef>
          <a:fillRef idx="1">
            <a:schemeClr val="accent1"/>
          </a:fillRef>
          <a:effectRef idx="1">
            <a:schemeClr val="accent1"/>
          </a:effectRef>
          <a:fontRef idx="minor">
            <a:schemeClr val="lt1"/>
          </a:fontRef>
        </p:style>
        <p:txBody>
          <a:bodyPr>
            <a:normAutofit/>
          </a:bodyPr>
          <a:lstStyle/>
          <a:p>
            <a:r>
              <a:rPr lang="it-IT" sz="2400" b="1" dirty="0" smtClean="0">
                <a:solidFill>
                  <a:schemeClr val="bg1"/>
                </a:solidFill>
              </a:rPr>
              <a:t>10 NUCLEI TEMATICI</a:t>
            </a:r>
          </a:p>
        </p:txBody>
      </p:sp>
      <p:pic>
        <p:nvPicPr>
          <p:cNvPr id="4" name="Immagine 3" descr="CEI_LOGO_SINODO_POS_ORIZZ.png"/>
          <p:cNvPicPr>
            <a:picLocks noChangeAspect="1"/>
          </p:cNvPicPr>
          <p:nvPr/>
        </p:nvPicPr>
        <p:blipFill>
          <a:blip r:embed="rId2" cstate="print"/>
          <a:stretch>
            <a:fillRect/>
          </a:stretch>
        </p:blipFill>
        <p:spPr>
          <a:xfrm>
            <a:off x="428596" y="500042"/>
            <a:ext cx="1643074" cy="884611"/>
          </a:xfrm>
          <a:prstGeom prst="rect">
            <a:avLst/>
          </a:prstGeom>
        </p:spPr>
      </p:pic>
      <p:sp>
        <p:nvSpPr>
          <p:cNvPr id="2" name="CasellaDiTesto 1"/>
          <p:cNvSpPr txBox="1"/>
          <p:nvPr/>
        </p:nvSpPr>
        <p:spPr>
          <a:xfrm>
            <a:off x="833270" y="2924944"/>
            <a:ext cx="7531200" cy="193899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it-IT" sz="2000" dirty="0" smtClean="0"/>
              <a:t>Si </a:t>
            </a:r>
            <a:r>
              <a:rPr lang="it-IT" sz="2000" dirty="0" smtClean="0"/>
              <a:t>sanno valorizzare le competenze presenti nei diversi ambiti di vita? La Chiesa può imparare da altre istanze della società: il mondo della politica, dell’economia, della cultura e dell’arte, la società civile, i poveri e i più fragili...? Quali relazioni, quali esperienze di dialogo e di impegno condiviso si possono costruire con credenti di altre religioni e con chi non crede? </a:t>
            </a:r>
            <a:endParaRPr lang="it-IT" sz="2400" dirty="0" smtClean="0"/>
          </a:p>
        </p:txBody>
      </p:sp>
    </p:spTree>
    <p:extLst>
      <p:ext uri="{BB962C8B-B14F-4D97-AF65-F5344CB8AC3E}">
        <p14:creationId xmlns:p14="http://schemas.microsoft.com/office/powerpoint/2010/main" xmlns="" val="34318344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833270" y="1772816"/>
            <a:ext cx="7429552" cy="562954"/>
          </a:xfrm>
          <a:solidFill>
            <a:schemeClr val="accent4"/>
          </a:solidFill>
        </p:spPr>
        <p:style>
          <a:lnRef idx="3">
            <a:schemeClr val="lt1"/>
          </a:lnRef>
          <a:fillRef idx="1">
            <a:schemeClr val="accent1"/>
          </a:fillRef>
          <a:effectRef idx="1">
            <a:schemeClr val="accent1"/>
          </a:effectRef>
          <a:fontRef idx="minor">
            <a:schemeClr val="lt1"/>
          </a:fontRef>
        </p:style>
        <p:txBody>
          <a:bodyPr>
            <a:normAutofit/>
          </a:bodyPr>
          <a:lstStyle/>
          <a:p>
            <a:r>
              <a:rPr lang="it-IT" sz="2400" b="1" dirty="0" smtClean="0">
                <a:solidFill>
                  <a:schemeClr val="bg1"/>
                </a:solidFill>
              </a:rPr>
              <a:t>10 NUCLEI TEMATICI</a:t>
            </a:r>
          </a:p>
        </p:txBody>
      </p:sp>
      <p:pic>
        <p:nvPicPr>
          <p:cNvPr id="4" name="Immagine 3" descr="CEI_LOGO_SINODO_POS_ORIZZ.png"/>
          <p:cNvPicPr>
            <a:picLocks noChangeAspect="1"/>
          </p:cNvPicPr>
          <p:nvPr/>
        </p:nvPicPr>
        <p:blipFill>
          <a:blip r:embed="rId2" cstate="print"/>
          <a:stretch>
            <a:fillRect/>
          </a:stretch>
        </p:blipFill>
        <p:spPr>
          <a:xfrm>
            <a:off x="428596" y="500042"/>
            <a:ext cx="1643074" cy="884611"/>
          </a:xfrm>
          <a:prstGeom prst="rect">
            <a:avLst/>
          </a:prstGeom>
        </p:spPr>
      </p:pic>
      <p:sp>
        <p:nvSpPr>
          <p:cNvPr id="2" name="CasellaDiTesto 1"/>
          <p:cNvSpPr txBox="1"/>
          <p:nvPr/>
        </p:nvSpPr>
        <p:spPr>
          <a:xfrm>
            <a:off x="833270" y="2924944"/>
            <a:ext cx="7531200" cy="224676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it-IT" sz="2800" dirty="0" smtClean="0"/>
              <a:t>VII. </a:t>
            </a:r>
            <a:r>
              <a:rPr lang="it-IT" sz="2800" dirty="0" smtClean="0"/>
              <a:t>CON LE ALTRE CONFESSIONI CRISTIANE </a:t>
            </a:r>
            <a:endParaRPr lang="it-IT" sz="2800" dirty="0" smtClean="0"/>
          </a:p>
          <a:p>
            <a:pPr algn="just"/>
            <a:r>
              <a:rPr lang="it-IT" sz="2400" b="1" dirty="0" smtClean="0">
                <a:solidFill>
                  <a:srgbClr val="7030A0"/>
                </a:solidFill>
              </a:rPr>
              <a:t>Il </a:t>
            </a:r>
            <a:r>
              <a:rPr lang="it-IT" sz="2400" b="1" dirty="0" smtClean="0">
                <a:solidFill>
                  <a:srgbClr val="7030A0"/>
                </a:solidFill>
              </a:rPr>
              <a:t>dialogo tra cristiani di diversa confessione, uniti da un solo battesimo, ha un posto particolare nel cammino sinodale. </a:t>
            </a:r>
            <a:r>
              <a:rPr lang="it-IT" sz="2000" dirty="0" smtClean="0"/>
              <a:t>Si conoscono le comunità cristiane presenti sul territorio? Quali rapporti si intrattengono o sono da intrattenere con loro? Quali ambiti riguardano? Quali le difficoltà? </a:t>
            </a:r>
            <a:endParaRPr lang="it-IT" sz="2800" dirty="0" smtClean="0"/>
          </a:p>
        </p:txBody>
      </p:sp>
    </p:spTree>
    <p:extLst>
      <p:ext uri="{BB962C8B-B14F-4D97-AF65-F5344CB8AC3E}">
        <p14:creationId xmlns:p14="http://schemas.microsoft.com/office/powerpoint/2010/main" xmlns="" val="34318344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833270" y="1772816"/>
            <a:ext cx="7429552" cy="562954"/>
          </a:xfrm>
          <a:solidFill>
            <a:schemeClr val="accent4"/>
          </a:solidFill>
        </p:spPr>
        <p:style>
          <a:lnRef idx="3">
            <a:schemeClr val="lt1"/>
          </a:lnRef>
          <a:fillRef idx="1">
            <a:schemeClr val="accent1"/>
          </a:fillRef>
          <a:effectRef idx="1">
            <a:schemeClr val="accent1"/>
          </a:effectRef>
          <a:fontRef idx="minor">
            <a:schemeClr val="lt1"/>
          </a:fontRef>
        </p:style>
        <p:txBody>
          <a:bodyPr>
            <a:normAutofit/>
          </a:bodyPr>
          <a:lstStyle/>
          <a:p>
            <a:r>
              <a:rPr lang="it-IT" sz="2400" b="1" dirty="0" smtClean="0">
                <a:solidFill>
                  <a:schemeClr val="bg1"/>
                </a:solidFill>
              </a:rPr>
              <a:t>10 NUCLEI TEMATICI</a:t>
            </a:r>
          </a:p>
        </p:txBody>
      </p:sp>
      <p:pic>
        <p:nvPicPr>
          <p:cNvPr id="4" name="Immagine 3" descr="CEI_LOGO_SINODO_POS_ORIZZ.png"/>
          <p:cNvPicPr>
            <a:picLocks noChangeAspect="1"/>
          </p:cNvPicPr>
          <p:nvPr/>
        </p:nvPicPr>
        <p:blipFill>
          <a:blip r:embed="rId2" cstate="print"/>
          <a:stretch>
            <a:fillRect/>
          </a:stretch>
        </p:blipFill>
        <p:spPr>
          <a:xfrm>
            <a:off x="428596" y="500042"/>
            <a:ext cx="1643074" cy="884611"/>
          </a:xfrm>
          <a:prstGeom prst="rect">
            <a:avLst/>
          </a:prstGeom>
        </p:spPr>
      </p:pic>
      <p:sp>
        <p:nvSpPr>
          <p:cNvPr id="2" name="CasellaDiTesto 1"/>
          <p:cNvSpPr txBox="1"/>
          <p:nvPr/>
        </p:nvSpPr>
        <p:spPr>
          <a:xfrm>
            <a:off x="833270" y="2924944"/>
            <a:ext cx="7531200" cy="372409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it-IT" sz="2800" dirty="0" smtClean="0"/>
              <a:t>VIII. AUTORITÀ </a:t>
            </a:r>
            <a:r>
              <a:rPr lang="it-IT" sz="2800" dirty="0" smtClean="0"/>
              <a:t>E PARTECIPAZIONE </a:t>
            </a:r>
            <a:endParaRPr lang="it-IT" sz="2800" dirty="0" smtClean="0"/>
          </a:p>
          <a:p>
            <a:pPr algn="just"/>
            <a:r>
              <a:rPr lang="it-IT" sz="2400" b="1" dirty="0" smtClean="0">
                <a:solidFill>
                  <a:srgbClr val="7030A0"/>
                </a:solidFill>
              </a:rPr>
              <a:t>Una </a:t>
            </a:r>
            <a:r>
              <a:rPr lang="it-IT" sz="2400" b="1" dirty="0" smtClean="0">
                <a:solidFill>
                  <a:srgbClr val="7030A0"/>
                </a:solidFill>
              </a:rPr>
              <a:t>Chiesa sinodale è una Chiesa partecipativa e corresponsabile</a:t>
            </a:r>
            <a:r>
              <a:rPr lang="it-IT" sz="2000" b="1" dirty="0" smtClean="0">
                <a:solidFill>
                  <a:srgbClr val="7030A0"/>
                </a:solidFill>
              </a:rPr>
              <a:t>.</a:t>
            </a:r>
            <a:r>
              <a:rPr lang="it-IT" sz="2000" dirty="0" smtClean="0">
                <a:solidFill>
                  <a:srgbClr val="7030A0"/>
                </a:solidFill>
              </a:rPr>
              <a:t> </a:t>
            </a:r>
            <a:r>
              <a:rPr lang="it-IT" sz="2000" dirty="0" smtClean="0"/>
              <a:t>Ci sentiamo parte della comunità ecclesiale e se no perché? Che cosa mantiene ai margini o che cosa spinge alcuni a prendere le distanze dalla comunità? Di cosa possiamo o dobbiamo sentirci corresponsabili nella vita della Chiesa? Qual è il rapporto tra autorità e corresponsabilità che vediamo nella vita della comunità ecclesiale? Come viene esercitata l’autorità? Come si promuove l’assunzione di responsabilità da parte dei fedeli? Che cosa ha insegnato il tempo della pandemia riguardo alla collaborazione e alla corresponsabilità nella vita della comunità? </a:t>
            </a:r>
            <a:endParaRPr lang="it-IT" sz="2800" dirty="0" smtClean="0"/>
          </a:p>
        </p:txBody>
      </p:sp>
    </p:spTree>
    <p:extLst>
      <p:ext uri="{BB962C8B-B14F-4D97-AF65-F5344CB8AC3E}">
        <p14:creationId xmlns:p14="http://schemas.microsoft.com/office/powerpoint/2010/main" xmlns="" val="34318344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833270" y="1772816"/>
            <a:ext cx="7429552" cy="562954"/>
          </a:xfrm>
          <a:solidFill>
            <a:schemeClr val="accent4"/>
          </a:solidFill>
        </p:spPr>
        <p:style>
          <a:lnRef idx="3">
            <a:schemeClr val="lt1"/>
          </a:lnRef>
          <a:fillRef idx="1">
            <a:schemeClr val="accent1"/>
          </a:fillRef>
          <a:effectRef idx="1">
            <a:schemeClr val="accent1"/>
          </a:effectRef>
          <a:fontRef idx="minor">
            <a:schemeClr val="lt1"/>
          </a:fontRef>
        </p:style>
        <p:txBody>
          <a:bodyPr>
            <a:normAutofit/>
          </a:bodyPr>
          <a:lstStyle/>
          <a:p>
            <a:r>
              <a:rPr lang="it-IT" sz="2400" b="1" dirty="0" smtClean="0">
                <a:solidFill>
                  <a:schemeClr val="bg1"/>
                </a:solidFill>
              </a:rPr>
              <a:t>10 NUCLEI TEMATICI</a:t>
            </a:r>
          </a:p>
        </p:txBody>
      </p:sp>
      <p:pic>
        <p:nvPicPr>
          <p:cNvPr id="4" name="Immagine 3" descr="CEI_LOGO_SINODO_POS_ORIZZ.png"/>
          <p:cNvPicPr>
            <a:picLocks noChangeAspect="1"/>
          </p:cNvPicPr>
          <p:nvPr/>
        </p:nvPicPr>
        <p:blipFill>
          <a:blip r:embed="rId2" cstate="print"/>
          <a:stretch>
            <a:fillRect/>
          </a:stretch>
        </p:blipFill>
        <p:spPr>
          <a:xfrm>
            <a:off x="428596" y="500042"/>
            <a:ext cx="1643074" cy="884611"/>
          </a:xfrm>
          <a:prstGeom prst="rect">
            <a:avLst/>
          </a:prstGeom>
        </p:spPr>
      </p:pic>
      <p:sp>
        <p:nvSpPr>
          <p:cNvPr id="2" name="CasellaDiTesto 1"/>
          <p:cNvSpPr txBox="1"/>
          <p:nvPr/>
        </p:nvSpPr>
        <p:spPr>
          <a:xfrm>
            <a:off x="833270" y="2924944"/>
            <a:ext cx="7531200" cy="2985433"/>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it-IT" sz="2800" dirty="0" smtClean="0"/>
              <a:t>IX. DISCERNERE </a:t>
            </a:r>
            <a:r>
              <a:rPr lang="it-IT" sz="2800" dirty="0" smtClean="0"/>
              <a:t>E DECIDERE </a:t>
            </a:r>
            <a:endParaRPr lang="it-IT" sz="2800" dirty="0" smtClean="0"/>
          </a:p>
          <a:p>
            <a:pPr algn="just"/>
            <a:r>
              <a:rPr lang="it-IT" sz="2400" b="1" dirty="0" smtClean="0">
                <a:solidFill>
                  <a:srgbClr val="7030A0"/>
                </a:solidFill>
              </a:rPr>
              <a:t>In </a:t>
            </a:r>
            <a:r>
              <a:rPr lang="it-IT" sz="2400" b="1" dirty="0" smtClean="0">
                <a:solidFill>
                  <a:srgbClr val="7030A0"/>
                </a:solidFill>
              </a:rPr>
              <a:t>uno stile sinodale si decide per discernimento, sulla base di un consenso che scaturisce dalla comune obbedienza allo Spirito. </a:t>
            </a:r>
            <a:r>
              <a:rPr lang="it-IT" sz="2000" dirty="0" smtClean="0"/>
              <a:t>Che cosa vuol dire discernere e discernere insieme? Perché è importante nella vita della Chiesa? Come si prendono le decisioni all’interno della comunità ecclesiale? Come si promuove la partecipazione alle decisioni? Quale attenzione è data alla trasparenza dei processi decisionali?</a:t>
            </a:r>
            <a:r>
              <a:rPr lang="it-IT" sz="2800" dirty="0" smtClean="0"/>
              <a:t> </a:t>
            </a:r>
          </a:p>
        </p:txBody>
      </p:sp>
    </p:spTree>
    <p:extLst>
      <p:ext uri="{BB962C8B-B14F-4D97-AF65-F5344CB8AC3E}">
        <p14:creationId xmlns:p14="http://schemas.microsoft.com/office/powerpoint/2010/main" xmlns="" val="34318344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833270" y="1772816"/>
            <a:ext cx="7429552" cy="562954"/>
          </a:xfrm>
          <a:solidFill>
            <a:schemeClr val="accent4"/>
          </a:solidFill>
        </p:spPr>
        <p:style>
          <a:lnRef idx="3">
            <a:schemeClr val="lt1"/>
          </a:lnRef>
          <a:fillRef idx="1">
            <a:schemeClr val="accent1"/>
          </a:fillRef>
          <a:effectRef idx="1">
            <a:schemeClr val="accent1"/>
          </a:effectRef>
          <a:fontRef idx="minor">
            <a:schemeClr val="lt1"/>
          </a:fontRef>
        </p:style>
        <p:txBody>
          <a:bodyPr>
            <a:normAutofit/>
          </a:bodyPr>
          <a:lstStyle/>
          <a:p>
            <a:r>
              <a:rPr lang="it-IT" sz="2400" b="1" dirty="0" smtClean="0">
                <a:solidFill>
                  <a:schemeClr val="bg1"/>
                </a:solidFill>
              </a:rPr>
              <a:t>10 NUCLEI TEMATICI</a:t>
            </a:r>
          </a:p>
        </p:txBody>
      </p:sp>
      <p:pic>
        <p:nvPicPr>
          <p:cNvPr id="4" name="Immagine 3" descr="CEI_LOGO_SINODO_POS_ORIZZ.png"/>
          <p:cNvPicPr>
            <a:picLocks noChangeAspect="1"/>
          </p:cNvPicPr>
          <p:nvPr/>
        </p:nvPicPr>
        <p:blipFill>
          <a:blip r:embed="rId2" cstate="print"/>
          <a:stretch>
            <a:fillRect/>
          </a:stretch>
        </p:blipFill>
        <p:spPr>
          <a:xfrm>
            <a:off x="428596" y="500042"/>
            <a:ext cx="1643074" cy="884611"/>
          </a:xfrm>
          <a:prstGeom prst="rect">
            <a:avLst/>
          </a:prstGeom>
        </p:spPr>
      </p:pic>
      <p:sp>
        <p:nvSpPr>
          <p:cNvPr id="2" name="CasellaDiTesto 1"/>
          <p:cNvSpPr txBox="1"/>
          <p:nvPr/>
        </p:nvSpPr>
        <p:spPr>
          <a:xfrm>
            <a:off x="833270" y="2924944"/>
            <a:ext cx="7531200" cy="329320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it-IT" sz="2800" dirty="0" smtClean="0"/>
              <a:t>X. FORMARSI </a:t>
            </a:r>
            <a:r>
              <a:rPr lang="it-IT" sz="2800" dirty="0" smtClean="0"/>
              <a:t>ALLA SINODALITÀ </a:t>
            </a:r>
            <a:endParaRPr lang="it-IT" sz="2800" dirty="0" smtClean="0"/>
          </a:p>
          <a:p>
            <a:pPr algn="just"/>
            <a:r>
              <a:rPr lang="it-IT" sz="2400" b="1" dirty="0" smtClean="0">
                <a:solidFill>
                  <a:srgbClr val="7030A0"/>
                </a:solidFill>
              </a:rPr>
              <a:t>La </a:t>
            </a:r>
            <a:r>
              <a:rPr lang="it-IT" sz="2400" b="1" dirty="0" smtClean="0">
                <a:solidFill>
                  <a:srgbClr val="7030A0"/>
                </a:solidFill>
              </a:rPr>
              <a:t>spiritualità del camminare insieme è chiamata a diventare principio educativo per la formazione della persona umana e del cristiano, delle famiglie e delle comunità.</a:t>
            </a:r>
            <a:r>
              <a:rPr lang="it-IT" sz="2800" dirty="0" smtClean="0">
                <a:solidFill>
                  <a:srgbClr val="7030A0"/>
                </a:solidFill>
              </a:rPr>
              <a:t> </a:t>
            </a:r>
            <a:r>
              <a:rPr lang="it-IT" sz="2000" dirty="0" smtClean="0"/>
              <a:t>Come ci si può formare a “camminare insieme” in tutti i contesti di vita? E nella vita della Chiesa ci si preoccupa di formare le persone che rivestono ruoli di responsabilità per renderle più capaci di “camminare insieme”, ascoltarsi a vicenda e dialogare? Come si può migliorare questa formazione? </a:t>
            </a:r>
          </a:p>
        </p:txBody>
      </p:sp>
    </p:spTree>
    <p:extLst>
      <p:ext uri="{BB962C8B-B14F-4D97-AF65-F5344CB8AC3E}">
        <p14:creationId xmlns:p14="http://schemas.microsoft.com/office/powerpoint/2010/main" xmlns="" val="34318344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CEI_LOGO_SINODO_POS_ORIZZ.png"/>
          <p:cNvPicPr>
            <a:picLocks noChangeAspect="1"/>
          </p:cNvPicPr>
          <p:nvPr/>
        </p:nvPicPr>
        <p:blipFill>
          <a:blip r:embed="rId2" cstate="print"/>
          <a:stretch>
            <a:fillRect/>
          </a:stretch>
        </p:blipFill>
        <p:spPr>
          <a:xfrm>
            <a:off x="428596" y="500042"/>
            <a:ext cx="1643074" cy="884611"/>
          </a:xfrm>
          <a:prstGeom prst="rect">
            <a:avLst/>
          </a:prstGeom>
        </p:spPr>
      </p:pic>
      <p:pic>
        <p:nvPicPr>
          <p:cNvPr id="6" name="Immagine 5" descr="SCHEMA-TAPPE-SINODO.jpeg"/>
          <p:cNvPicPr>
            <a:picLocks noChangeAspect="1"/>
          </p:cNvPicPr>
          <p:nvPr/>
        </p:nvPicPr>
        <p:blipFill>
          <a:blip r:embed="rId3"/>
          <a:stretch>
            <a:fillRect/>
          </a:stretch>
        </p:blipFill>
        <p:spPr>
          <a:xfrm>
            <a:off x="3929058" y="0"/>
            <a:ext cx="4836036" cy="6858000"/>
          </a:xfrm>
          <a:prstGeom prst="rect">
            <a:avLst/>
          </a:prstGeom>
        </p:spPr>
      </p:pic>
      <p:sp>
        <p:nvSpPr>
          <p:cNvPr id="7" name="Sottotitolo 2"/>
          <p:cNvSpPr>
            <a:spLocks noGrp="1"/>
          </p:cNvSpPr>
          <p:nvPr>
            <p:ph type="subTitle" idx="1"/>
          </p:nvPr>
        </p:nvSpPr>
        <p:spPr>
          <a:xfrm>
            <a:off x="500034" y="1785926"/>
            <a:ext cx="3286148" cy="500066"/>
          </a:xfrm>
          <a:solidFill>
            <a:srgbClr val="C24C8F"/>
          </a:solidFill>
        </p:spPr>
        <p:style>
          <a:lnRef idx="0">
            <a:schemeClr val="accent4"/>
          </a:lnRef>
          <a:fillRef idx="3">
            <a:schemeClr val="accent4"/>
          </a:fillRef>
          <a:effectRef idx="3">
            <a:schemeClr val="accent4"/>
          </a:effectRef>
          <a:fontRef idx="minor">
            <a:schemeClr val="lt1"/>
          </a:fontRef>
        </p:style>
        <p:txBody>
          <a:bodyPr>
            <a:normAutofit fontScale="92500"/>
          </a:bodyPr>
          <a:lstStyle/>
          <a:p>
            <a:pPr algn="just"/>
            <a:r>
              <a:rPr lang="it-IT" sz="2400" dirty="0" smtClean="0">
                <a:solidFill>
                  <a:schemeClr val="bg1"/>
                </a:solidFill>
              </a:rPr>
              <a:t>Un cammino fatto a tappe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833270" y="1772816"/>
            <a:ext cx="7429552" cy="562954"/>
          </a:xfrm>
          <a:solidFill>
            <a:srgbClr val="C00000"/>
          </a:solidFill>
        </p:spPr>
        <p:style>
          <a:lnRef idx="3">
            <a:schemeClr val="lt1"/>
          </a:lnRef>
          <a:fillRef idx="1">
            <a:schemeClr val="accent1"/>
          </a:fillRef>
          <a:effectRef idx="1">
            <a:schemeClr val="accent1"/>
          </a:effectRef>
          <a:fontRef idx="minor">
            <a:schemeClr val="lt1"/>
          </a:fontRef>
        </p:style>
        <p:txBody>
          <a:bodyPr>
            <a:normAutofit/>
          </a:bodyPr>
          <a:lstStyle/>
          <a:p>
            <a:r>
              <a:rPr lang="it-IT" sz="2400" dirty="0" smtClean="0">
                <a:solidFill>
                  <a:schemeClr val="bg1"/>
                </a:solidFill>
              </a:rPr>
              <a:t>Schede nazionali</a:t>
            </a:r>
          </a:p>
        </p:txBody>
      </p:sp>
      <p:pic>
        <p:nvPicPr>
          <p:cNvPr id="4" name="Immagine 3" descr="CEI_LOGO_SINODO_POS_ORIZZ.png"/>
          <p:cNvPicPr>
            <a:picLocks noChangeAspect="1"/>
          </p:cNvPicPr>
          <p:nvPr/>
        </p:nvPicPr>
        <p:blipFill>
          <a:blip r:embed="rId2" cstate="print"/>
          <a:stretch>
            <a:fillRect/>
          </a:stretch>
        </p:blipFill>
        <p:spPr>
          <a:xfrm>
            <a:off x="428596" y="500042"/>
            <a:ext cx="1643074" cy="884611"/>
          </a:xfrm>
          <a:prstGeom prst="rect">
            <a:avLst/>
          </a:prstGeom>
        </p:spPr>
      </p:pic>
      <p:sp>
        <p:nvSpPr>
          <p:cNvPr id="2" name="CasellaDiTesto 1"/>
          <p:cNvSpPr txBox="1"/>
          <p:nvPr/>
        </p:nvSpPr>
        <p:spPr>
          <a:xfrm>
            <a:off x="857224" y="2924944"/>
            <a:ext cx="7531200" cy="181588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it-IT" sz="2800" dirty="0"/>
              <a:t>Le schede proposte hanno un valore esemplificativo e non intendono esaurire la gamma delle situazioni, dei protagonisti e dei contesti ecclesiali. </a:t>
            </a:r>
            <a:endParaRPr lang="it-IT" sz="2800" dirty="0">
              <a:solidFill>
                <a:srgbClr val="C00000"/>
              </a:solidFill>
            </a:endParaRPr>
          </a:p>
        </p:txBody>
      </p:sp>
    </p:spTree>
    <p:extLst>
      <p:ext uri="{BB962C8B-B14F-4D97-AF65-F5344CB8AC3E}">
        <p14:creationId xmlns:p14="http://schemas.microsoft.com/office/powerpoint/2010/main" xmlns="" val="42680713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833270" y="1772816"/>
            <a:ext cx="7429552" cy="562954"/>
          </a:xfrm>
          <a:solidFill>
            <a:srgbClr val="C00000"/>
          </a:solidFill>
        </p:spPr>
        <p:style>
          <a:lnRef idx="3">
            <a:schemeClr val="lt1"/>
          </a:lnRef>
          <a:fillRef idx="1">
            <a:schemeClr val="accent1"/>
          </a:fillRef>
          <a:effectRef idx="1">
            <a:schemeClr val="accent1"/>
          </a:effectRef>
          <a:fontRef idx="minor">
            <a:schemeClr val="lt1"/>
          </a:fontRef>
        </p:style>
        <p:txBody>
          <a:bodyPr>
            <a:normAutofit/>
          </a:bodyPr>
          <a:lstStyle/>
          <a:p>
            <a:r>
              <a:rPr lang="it-IT" sz="2400" dirty="0" smtClean="0">
                <a:solidFill>
                  <a:schemeClr val="bg1"/>
                </a:solidFill>
              </a:rPr>
              <a:t>Schede nazionali</a:t>
            </a:r>
          </a:p>
        </p:txBody>
      </p:sp>
      <p:pic>
        <p:nvPicPr>
          <p:cNvPr id="4" name="Immagine 3" descr="CEI_LOGO_SINODO_POS_ORIZZ.png"/>
          <p:cNvPicPr>
            <a:picLocks noChangeAspect="1"/>
          </p:cNvPicPr>
          <p:nvPr/>
        </p:nvPicPr>
        <p:blipFill>
          <a:blip r:embed="rId2" cstate="print"/>
          <a:stretch>
            <a:fillRect/>
          </a:stretch>
        </p:blipFill>
        <p:spPr>
          <a:xfrm>
            <a:off x="428596" y="500042"/>
            <a:ext cx="1643074" cy="884611"/>
          </a:xfrm>
          <a:prstGeom prst="rect">
            <a:avLst/>
          </a:prstGeom>
        </p:spPr>
      </p:pic>
      <p:sp>
        <p:nvSpPr>
          <p:cNvPr id="2" name="CasellaDiTesto 1"/>
          <p:cNvSpPr txBox="1"/>
          <p:nvPr/>
        </p:nvSpPr>
        <p:spPr>
          <a:xfrm>
            <a:off x="857224" y="2924944"/>
            <a:ext cx="7531200" cy="35394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it-IT" sz="2800" dirty="0"/>
              <a:t>I percorsi dovranno essere realizzati con </a:t>
            </a:r>
            <a:r>
              <a:rPr lang="it-IT" sz="2800" b="1" dirty="0"/>
              <a:t>creatività</a:t>
            </a:r>
            <a:r>
              <a:rPr lang="it-IT" sz="2800" dirty="0"/>
              <a:t> e definiti in base alle situazioni e alle esigenze specifiche delle Chiese locali. </a:t>
            </a:r>
            <a:endParaRPr lang="it-IT" sz="2800" dirty="0" smtClean="0"/>
          </a:p>
          <a:p>
            <a:pPr algn="just"/>
            <a:r>
              <a:rPr lang="it-IT" sz="2800" dirty="0" smtClean="0"/>
              <a:t>Occorre </a:t>
            </a:r>
            <a:r>
              <a:rPr lang="it-IT" sz="2800" dirty="0"/>
              <a:t>mirare </a:t>
            </a:r>
            <a:r>
              <a:rPr lang="it-IT" sz="2800" dirty="0" smtClean="0"/>
              <a:t>ad un </a:t>
            </a:r>
            <a:r>
              <a:rPr lang="it-IT" sz="2800" dirty="0"/>
              <a:t>più </a:t>
            </a:r>
            <a:r>
              <a:rPr lang="it-IT" sz="2800" b="1" dirty="0"/>
              <a:t>ampio coinvolgimento </a:t>
            </a:r>
            <a:r>
              <a:rPr lang="it-IT" sz="2800" dirty="0" smtClean="0"/>
              <a:t>possibile. </a:t>
            </a:r>
          </a:p>
          <a:p>
            <a:pPr algn="just"/>
            <a:r>
              <a:rPr lang="it-IT" sz="2800" dirty="0" smtClean="0"/>
              <a:t>Il </a:t>
            </a:r>
            <a:r>
              <a:rPr lang="it-IT" sz="2800" dirty="0"/>
              <a:t>Cammino sinodale sia pienamente integrato </a:t>
            </a:r>
            <a:r>
              <a:rPr lang="it-IT" sz="2800" b="1" dirty="0"/>
              <a:t>nell’attività ordinaria delle comunità e nella celebrazione dei tempi liturgici.</a:t>
            </a:r>
            <a:endParaRPr lang="it-IT" sz="2800" b="1" dirty="0">
              <a:solidFill>
                <a:srgbClr val="C00000"/>
              </a:solidFill>
            </a:endParaRPr>
          </a:p>
        </p:txBody>
      </p:sp>
    </p:spTree>
    <p:extLst>
      <p:ext uri="{BB962C8B-B14F-4D97-AF65-F5344CB8AC3E}">
        <p14:creationId xmlns:p14="http://schemas.microsoft.com/office/powerpoint/2010/main" xmlns="" val="25456628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833270" y="1772816"/>
            <a:ext cx="7429552" cy="562954"/>
          </a:xfrm>
          <a:solidFill>
            <a:srgbClr val="C00000"/>
          </a:solidFill>
        </p:spPr>
        <p:style>
          <a:lnRef idx="3">
            <a:schemeClr val="lt1"/>
          </a:lnRef>
          <a:fillRef idx="1">
            <a:schemeClr val="accent1"/>
          </a:fillRef>
          <a:effectRef idx="1">
            <a:schemeClr val="accent1"/>
          </a:effectRef>
          <a:fontRef idx="minor">
            <a:schemeClr val="lt1"/>
          </a:fontRef>
        </p:style>
        <p:txBody>
          <a:bodyPr>
            <a:normAutofit/>
          </a:bodyPr>
          <a:lstStyle/>
          <a:p>
            <a:r>
              <a:rPr lang="it-IT" sz="2400" dirty="0" smtClean="0">
                <a:solidFill>
                  <a:schemeClr val="bg1"/>
                </a:solidFill>
              </a:rPr>
              <a:t>Schede nazionali</a:t>
            </a:r>
          </a:p>
        </p:txBody>
      </p:sp>
      <p:pic>
        <p:nvPicPr>
          <p:cNvPr id="4" name="Immagine 3" descr="CEI_LOGO_SINODO_POS_ORIZZ.png"/>
          <p:cNvPicPr>
            <a:picLocks noChangeAspect="1"/>
          </p:cNvPicPr>
          <p:nvPr/>
        </p:nvPicPr>
        <p:blipFill>
          <a:blip r:embed="rId2" cstate="print"/>
          <a:stretch>
            <a:fillRect/>
          </a:stretch>
        </p:blipFill>
        <p:spPr>
          <a:xfrm>
            <a:off x="428596" y="500042"/>
            <a:ext cx="1643074" cy="884611"/>
          </a:xfrm>
          <a:prstGeom prst="rect">
            <a:avLst/>
          </a:prstGeom>
        </p:spPr>
      </p:pic>
      <p:sp>
        <p:nvSpPr>
          <p:cNvPr id="2" name="CasellaDiTesto 1"/>
          <p:cNvSpPr txBox="1"/>
          <p:nvPr/>
        </p:nvSpPr>
        <p:spPr>
          <a:xfrm>
            <a:off x="821474" y="2924944"/>
            <a:ext cx="7531200" cy="310854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457200" indent="-457200" algn="just">
              <a:buFontTx/>
              <a:buChar char="-"/>
            </a:pPr>
            <a:r>
              <a:rPr lang="it-IT" sz="2800" dirty="0"/>
              <a:t>Per la conduzione degli </a:t>
            </a:r>
            <a:r>
              <a:rPr lang="it-IT" sz="2800" dirty="0" smtClean="0"/>
              <a:t>incontri il Vademecum </a:t>
            </a:r>
            <a:r>
              <a:rPr lang="it-IT" sz="2800" dirty="0"/>
              <a:t>del Sinodo universale propone di assumere lo stile della </a:t>
            </a:r>
            <a:r>
              <a:rPr lang="it-IT" sz="2800" b="1" dirty="0"/>
              <a:t>Conversazione </a:t>
            </a:r>
            <a:r>
              <a:rPr lang="it-IT" sz="2800" b="1" dirty="0" smtClean="0"/>
              <a:t>spirituale</a:t>
            </a:r>
            <a:r>
              <a:rPr lang="it-IT" sz="2800" dirty="0"/>
              <a:t> </a:t>
            </a:r>
            <a:r>
              <a:rPr lang="it-IT" sz="2800" dirty="0" smtClean="0"/>
              <a:t>(5 </a:t>
            </a:r>
            <a:r>
              <a:rPr lang="it-IT" sz="2800" dirty="0"/>
              <a:t>regole d’oro e 6 passaggi </a:t>
            </a:r>
            <a:r>
              <a:rPr lang="it-IT" sz="2800" dirty="0" smtClean="0"/>
              <a:t>ideali).</a:t>
            </a:r>
            <a:endParaRPr lang="it-IT" sz="2800" dirty="0"/>
          </a:p>
          <a:p>
            <a:pPr marL="457200" indent="-457200" algn="just">
              <a:buFontTx/>
              <a:buChar char="-"/>
            </a:pPr>
            <a:r>
              <a:rPr lang="it-IT" sz="2800" dirty="0" smtClean="0"/>
              <a:t>Alla </a:t>
            </a:r>
            <a:r>
              <a:rPr lang="it-IT" sz="2800" dirty="0"/>
              <a:t>fine di ogni incontro </a:t>
            </a:r>
            <a:r>
              <a:rPr lang="it-IT" sz="2800" dirty="0" smtClean="0"/>
              <a:t>sia </a:t>
            </a:r>
            <a:r>
              <a:rPr lang="it-IT" sz="2800" dirty="0"/>
              <a:t>elaborata una </a:t>
            </a:r>
            <a:r>
              <a:rPr lang="it-IT" sz="2800" b="1" dirty="0"/>
              <a:t>sintesi</a:t>
            </a:r>
            <a:r>
              <a:rPr lang="it-IT" sz="2800" dirty="0"/>
              <a:t> di quanto emerso</a:t>
            </a:r>
            <a:r>
              <a:rPr lang="it-IT" sz="2800" dirty="0" smtClean="0"/>
              <a:t>.</a:t>
            </a:r>
          </a:p>
          <a:p>
            <a:pPr marL="457200" indent="-457200" algn="just">
              <a:buFontTx/>
              <a:buChar char="-"/>
            </a:pPr>
            <a:endParaRPr lang="it-IT" sz="2800" b="1" dirty="0">
              <a:solidFill>
                <a:srgbClr val="C00000"/>
              </a:solidFill>
            </a:endParaRPr>
          </a:p>
        </p:txBody>
      </p:sp>
    </p:spTree>
    <p:extLst>
      <p:ext uri="{BB962C8B-B14F-4D97-AF65-F5344CB8AC3E}">
        <p14:creationId xmlns:p14="http://schemas.microsoft.com/office/powerpoint/2010/main" xmlns="" val="2232045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833270" y="1772816"/>
            <a:ext cx="7429552" cy="562954"/>
          </a:xfrm>
          <a:solidFill>
            <a:srgbClr val="C00000"/>
          </a:solidFill>
        </p:spPr>
        <p:style>
          <a:lnRef idx="3">
            <a:schemeClr val="lt1"/>
          </a:lnRef>
          <a:fillRef idx="1">
            <a:schemeClr val="accent1"/>
          </a:fillRef>
          <a:effectRef idx="1">
            <a:schemeClr val="accent1"/>
          </a:effectRef>
          <a:fontRef idx="minor">
            <a:schemeClr val="lt1"/>
          </a:fontRef>
        </p:style>
        <p:txBody>
          <a:bodyPr>
            <a:normAutofit/>
          </a:bodyPr>
          <a:lstStyle/>
          <a:p>
            <a:r>
              <a:rPr lang="it-IT" sz="2400" b="1" dirty="0" smtClean="0">
                <a:solidFill>
                  <a:schemeClr val="bg1"/>
                </a:solidFill>
              </a:rPr>
              <a:t>5 REGOLE</a:t>
            </a:r>
          </a:p>
        </p:txBody>
      </p:sp>
      <p:pic>
        <p:nvPicPr>
          <p:cNvPr id="4" name="Immagine 3" descr="CEI_LOGO_SINODO_POS_ORIZZ.png"/>
          <p:cNvPicPr>
            <a:picLocks noChangeAspect="1"/>
          </p:cNvPicPr>
          <p:nvPr/>
        </p:nvPicPr>
        <p:blipFill>
          <a:blip r:embed="rId2" cstate="print"/>
          <a:stretch>
            <a:fillRect/>
          </a:stretch>
        </p:blipFill>
        <p:spPr>
          <a:xfrm>
            <a:off x="428596" y="500042"/>
            <a:ext cx="1643074" cy="884611"/>
          </a:xfrm>
          <a:prstGeom prst="rect">
            <a:avLst/>
          </a:prstGeom>
        </p:spPr>
      </p:pic>
      <p:sp>
        <p:nvSpPr>
          <p:cNvPr id="2" name="CasellaDiTesto 1"/>
          <p:cNvSpPr txBox="1"/>
          <p:nvPr/>
        </p:nvSpPr>
        <p:spPr>
          <a:xfrm>
            <a:off x="821474" y="2924944"/>
            <a:ext cx="7531200" cy="310854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457200" indent="-457200" algn="just">
              <a:buFontTx/>
              <a:buChar char="-"/>
            </a:pPr>
            <a:r>
              <a:rPr lang="it-IT" sz="2800" dirty="0" smtClean="0"/>
              <a:t>1. </a:t>
            </a:r>
            <a:r>
              <a:rPr lang="it-IT" sz="2800" dirty="0"/>
              <a:t>Essere neutri ma empatici. </a:t>
            </a:r>
            <a:endParaRPr lang="it-IT" sz="2800" dirty="0" smtClean="0"/>
          </a:p>
          <a:p>
            <a:pPr marL="457200" indent="-457200" algn="just">
              <a:buFontTx/>
              <a:buChar char="-"/>
            </a:pPr>
            <a:r>
              <a:rPr lang="it-IT" sz="2800" dirty="0" smtClean="0"/>
              <a:t>2</a:t>
            </a:r>
            <a:r>
              <a:rPr lang="it-IT" sz="2800" dirty="0"/>
              <a:t>. Non aver paura dei </a:t>
            </a:r>
            <a:r>
              <a:rPr lang="it-IT" sz="2800" dirty="0" smtClean="0"/>
              <a:t>silenzi. </a:t>
            </a:r>
          </a:p>
          <a:p>
            <a:pPr marL="457200" indent="-457200" algn="just">
              <a:buFontTx/>
              <a:buChar char="-"/>
            </a:pPr>
            <a:r>
              <a:rPr lang="it-IT" sz="2800" dirty="0" smtClean="0"/>
              <a:t>3</a:t>
            </a:r>
            <a:r>
              <a:rPr lang="it-IT" sz="2800" dirty="0"/>
              <a:t>. Non </a:t>
            </a:r>
            <a:r>
              <a:rPr lang="it-IT" sz="2800" dirty="0" smtClean="0"/>
              <a:t>dibattito, </a:t>
            </a:r>
            <a:r>
              <a:rPr lang="it-IT" sz="2800" dirty="0"/>
              <a:t>ma </a:t>
            </a:r>
            <a:r>
              <a:rPr lang="it-IT" sz="2800" dirty="0" smtClean="0"/>
              <a:t>ascoltare </a:t>
            </a:r>
            <a:r>
              <a:rPr lang="it-IT" sz="2800" dirty="0"/>
              <a:t>tutti con </a:t>
            </a:r>
            <a:r>
              <a:rPr lang="it-IT" sz="2800" dirty="0" smtClean="0"/>
              <a:t>rispetto.</a:t>
            </a:r>
          </a:p>
          <a:p>
            <a:pPr marL="457200" indent="-457200" algn="just">
              <a:buFontTx/>
              <a:buChar char="-"/>
            </a:pPr>
            <a:r>
              <a:rPr lang="it-IT" sz="2800" dirty="0" smtClean="0"/>
              <a:t>4</a:t>
            </a:r>
            <a:r>
              <a:rPr lang="it-IT" sz="2800" dirty="0"/>
              <a:t>. Frenare delicatamente i chiacchieroni, incoraggiare chi parla poco</a:t>
            </a:r>
            <a:r>
              <a:rPr lang="it-IT" sz="2800" dirty="0" smtClean="0"/>
              <a:t>. </a:t>
            </a:r>
          </a:p>
          <a:p>
            <a:pPr marL="457200" indent="-457200" algn="just">
              <a:buFontTx/>
              <a:buChar char="-"/>
            </a:pPr>
            <a:r>
              <a:rPr lang="it-IT" sz="2800" dirty="0" smtClean="0"/>
              <a:t>5</a:t>
            </a:r>
            <a:r>
              <a:rPr lang="it-IT" sz="2800" dirty="0"/>
              <a:t>. Il coordinatore scommette sulle risorse del gruppo e sulle sorprese dello Spirito Santo. </a:t>
            </a:r>
            <a:endParaRPr lang="it-IT" sz="2800" b="1" dirty="0">
              <a:solidFill>
                <a:srgbClr val="C00000"/>
              </a:solidFill>
            </a:endParaRPr>
          </a:p>
        </p:txBody>
      </p:sp>
    </p:spTree>
    <p:extLst>
      <p:ext uri="{BB962C8B-B14F-4D97-AF65-F5344CB8AC3E}">
        <p14:creationId xmlns:p14="http://schemas.microsoft.com/office/powerpoint/2010/main" xmlns="" val="34375355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833270" y="1772816"/>
            <a:ext cx="7429552" cy="562954"/>
          </a:xfrm>
          <a:solidFill>
            <a:schemeClr val="tx2"/>
          </a:solidFill>
        </p:spPr>
        <p:style>
          <a:lnRef idx="3">
            <a:schemeClr val="lt1"/>
          </a:lnRef>
          <a:fillRef idx="1">
            <a:schemeClr val="accent1"/>
          </a:fillRef>
          <a:effectRef idx="1">
            <a:schemeClr val="accent1"/>
          </a:effectRef>
          <a:fontRef idx="minor">
            <a:schemeClr val="lt1"/>
          </a:fontRef>
        </p:style>
        <p:txBody>
          <a:bodyPr>
            <a:normAutofit/>
          </a:bodyPr>
          <a:lstStyle/>
          <a:p>
            <a:r>
              <a:rPr lang="it-IT" sz="2400" b="1" dirty="0" smtClean="0">
                <a:solidFill>
                  <a:schemeClr val="bg1"/>
                </a:solidFill>
              </a:rPr>
              <a:t>Incontri (6 passaggi ideali)</a:t>
            </a:r>
          </a:p>
        </p:txBody>
      </p:sp>
      <p:pic>
        <p:nvPicPr>
          <p:cNvPr id="4" name="Immagine 3" descr="CEI_LOGO_SINODO_POS_ORIZZ.png"/>
          <p:cNvPicPr>
            <a:picLocks noChangeAspect="1"/>
          </p:cNvPicPr>
          <p:nvPr/>
        </p:nvPicPr>
        <p:blipFill>
          <a:blip r:embed="rId2" cstate="print"/>
          <a:stretch>
            <a:fillRect/>
          </a:stretch>
        </p:blipFill>
        <p:spPr>
          <a:xfrm>
            <a:off x="428596" y="500042"/>
            <a:ext cx="1643074" cy="884611"/>
          </a:xfrm>
          <a:prstGeom prst="rect">
            <a:avLst/>
          </a:prstGeom>
        </p:spPr>
      </p:pic>
      <p:sp>
        <p:nvSpPr>
          <p:cNvPr id="2" name="CasellaDiTesto 1"/>
          <p:cNvSpPr txBox="1"/>
          <p:nvPr/>
        </p:nvSpPr>
        <p:spPr>
          <a:xfrm>
            <a:off x="821474" y="2924944"/>
            <a:ext cx="7531200" cy="35394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457200" indent="-457200" algn="just">
              <a:buFontTx/>
              <a:buChar char="-"/>
            </a:pPr>
            <a:r>
              <a:rPr lang="it-IT" sz="2800" dirty="0" smtClean="0"/>
              <a:t>1</a:t>
            </a:r>
            <a:r>
              <a:rPr lang="it-IT" sz="2800" dirty="0"/>
              <a:t>. </a:t>
            </a:r>
            <a:r>
              <a:rPr lang="it-IT" sz="2800" b="1" dirty="0"/>
              <a:t>La preparazione</a:t>
            </a:r>
            <a:r>
              <a:rPr lang="it-IT" sz="2800" dirty="0"/>
              <a:t>. </a:t>
            </a:r>
            <a:r>
              <a:rPr lang="it-IT" sz="2800" dirty="0" smtClean="0"/>
              <a:t>Si </a:t>
            </a:r>
            <a:r>
              <a:rPr lang="it-IT" sz="2800" dirty="0"/>
              <a:t>tratta di stabilire bene i contatti, preparare i materiali necessari all’incontro, predisporre l’ambiente, curare il momento dell’accoglienza. </a:t>
            </a:r>
            <a:endParaRPr lang="it-IT" sz="2800" dirty="0" smtClean="0"/>
          </a:p>
          <a:p>
            <a:pPr marL="457200" indent="-457200" algn="just">
              <a:buFontTx/>
              <a:buChar char="-"/>
            </a:pPr>
            <a:r>
              <a:rPr lang="it-IT" sz="2800" dirty="0" smtClean="0"/>
              <a:t>2</a:t>
            </a:r>
            <a:r>
              <a:rPr lang="it-IT" sz="2800" dirty="0"/>
              <a:t>. </a:t>
            </a:r>
            <a:r>
              <a:rPr lang="it-IT" sz="2800" b="1" dirty="0"/>
              <a:t>La preghiera di apertura</a:t>
            </a:r>
            <a:r>
              <a:rPr lang="it-IT" sz="2800" dirty="0"/>
              <a:t>. Si inizia con l’invocazione allo Spirito, un testo della Parola di Dio e altro testo significativo che le fa eco. Seguono tre fasi di ascolto</a:t>
            </a:r>
            <a:r>
              <a:rPr lang="it-IT" sz="2800" dirty="0" smtClean="0"/>
              <a:t>.</a:t>
            </a:r>
            <a:endParaRPr lang="it-IT" sz="2800" b="1" dirty="0">
              <a:solidFill>
                <a:srgbClr val="C00000"/>
              </a:solidFill>
            </a:endParaRPr>
          </a:p>
        </p:txBody>
      </p:sp>
    </p:spTree>
    <p:extLst>
      <p:ext uri="{BB962C8B-B14F-4D97-AF65-F5344CB8AC3E}">
        <p14:creationId xmlns:p14="http://schemas.microsoft.com/office/powerpoint/2010/main" xmlns="" val="20476018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833270" y="1772816"/>
            <a:ext cx="7429552" cy="562954"/>
          </a:xfrm>
          <a:solidFill>
            <a:schemeClr val="tx2"/>
          </a:solidFill>
        </p:spPr>
        <p:style>
          <a:lnRef idx="3">
            <a:schemeClr val="lt1"/>
          </a:lnRef>
          <a:fillRef idx="1">
            <a:schemeClr val="accent1"/>
          </a:fillRef>
          <a:effectRef idx="1">
            <a:schemeClr val="accent1"/>
          </a:effectRef>
          <a:fontRef idx="minor">
            <a:schemeClr val="lt1"/>
          </a:fontRef>
        </p:style>
        <p:txBody>
          <a:bodyPr>
            <a:normAutofit/>
          </a:bodyPr>
          <a:lstStyle/>
          <a:p>
            <a:r>
              <a:rPr lang="it-IT" sz="2400" b="1" dirty="0" smtClean="0">
                <a:solidFill>
                  <a:schemeClr val="bg1"/>
                </a:solidFill>
              </a:rPr>
              <a:t>Incontri (6 passaggi ideali)</a:t>
            </a:r>
          </a:p>
        </p:txBody>
      </p:sp>
      <p:pic>
        <p:nvPicPr>
          <p:cNvPr id="4" name="Immagine 3" descr="CEI_LOGO_SINODO_POS_ORIZZ.png"/>
          <p:cNvPicPr>
            <a:picLocks noChangeAspect="1"/>
          </p:cNvPicPr>
          <p:nvPr/>
        </p:nvPicPr>
        <p:blipFill>
          <a:blip r:embed="rId2" cstate="print"/>
          <a:stretch>
            <a:fillRect/>
          </a:stretch>
        </p:blipFill>
        <p:spPr>
          <a:xfrm>
            <a:off x="428596" y="500042"/>
            <a:ext cx="1643074" cy="884611"/>
          </a:xfrm>
          <a:prstGeom prst="rect">
            <a:avLst/>
          </a:prstGeom>
        </p:spPr>
      </p:pic>
      <p:sp>
        <p:nvSpPr>
          <p:cNvPr id="2" name="CasellaDiTesto 1"/>
          <p:cNvSpPr txBox="1"/>
          <p:nvPr/>
        </p:nvSpPr>
        <p:spPr>
          <a:xfrm>
            <a:off x="821474" y="2924944"/>
            <a:ext cx="7531200" cy="224676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457200" indent="-457200" algn="just">
              <a:buFontTx/>
              <a:buChar char="-"/>
            </a:pPr>
            <a:r>
              <a:rPr lang="it-IT" sz="2800" dirty="0" smtClean="0"/>
              <a:t>3</a:t>
            </a:r>
            <a:r>
              <a:rPr lang="it-IT" sz="2800" dirty="0"/>
              <a:t>. Nella </a:t>
            </a:r>
            <a:r>
              <a:rPr lang="it-IT" sz="2800" u="sng" dirty="0"/>
              <a:t>prima fase</a:t>
            </a:r>
            <a:r>
              <a:rPr lang="it-IT" sz="2800" dirty="0"/>
              <a:t> i partecipanti condividono la loro esperienza rispetto al tema dell’incontro. Il registro è quello della </a:t>
            </a:r>
            <a:r>
              <a:rPr lang="it-IT" sz="2800" b="1" dirty="0"/>
              <a:t>narrazione</a:t>
            </a:r>
            <a:r>
              <a:rPr lang="it-IT" sz="2800" dirty="0"/>
              <a:t>. Terminato il primo giro, il coordinatore propone due minuti di silenzio. </a:t>
            </a:r>
            <a:endParaRPr lang="it-IT" sz="2800" dirty="0" smtClean="0"/>
          </a:p>
        </p:txBody>
      </p:sp>
    </p:spTree>
    <p:extLst>
      <p:ext uri="{BB962C8B-B14F-4D97-AF65-F5344CB8AC3E}">
        <p14:creationId xmlns:p14="http://schemas.microsoft.com/office/powerpoint/2010/main" xmlns="" val="3487038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833270" y="1772816"/>
            <a:ext cx="7429552" cy="562954"/>
          </a:xfrm>
          <a:solidFill>
            <a:schemeClr val="tx2"/>
          </a:solidFill>
        </p:spPr>
        <p:style>
          <a:lnRef idx="3">
            <a:schemeClr val="lt1"/>
          </a:lnRef>
          <a:fillRef idx="1">
            <a:schemeClr val="accent1"/>
          </a:fillRef>
          <a:effectRef idx="1">
            <a:schemeClr val="accent1"/>
          </a:effectRef>
          <a:fontRef idx="minor">
            <a:schemeClr val="lt1"/>
          </a:fontRef>
        </p:style>
        <p:txBody>
          <a:bodyPr>
            <a:normAutofit/>
          </a:bodyPr>
          <a:lstStyle/>
          <a:p>
            <a:r>
              <a:rPr lang="it-IT" sz="2400" b="1" dirty="0" smtClean="0">
                <a:solidFill>
                  <a:schemeClr val="bg1"/>
                </a:solidFill>
              </a:rPr>
              <a:t>Incontri (6 passaggi ideali)</a:t>
            </a:r>
          </a:p>
        </p:txBody>
      </p:sp>
      <p:pic>
        <p:nvPicPr>
          <p:cNvPr id="4" name="Immagine 3" descr="CEI_LOGO_SINODO_POS_ORIZZ.png"/>
          <p:cNvPicPr>
            <a:picLocks noChangeAspect="1"/>
          </p:cNvPicPr>
          <p:nvPr/>
        </p:nvPicPr>
        <p:blipFill>
          <a:blip r:embed="rId2" cstate="print"/>
          <a:stretch>
            <a:fillRect/>
          </a:stretch>
        </p:blipFill>
        <p:spPr>
          <a:xfrm>
            <a:off x="428596" y="500042"/>
            <a:ext cx="1643074" cy="884611"/>
          </a:xfrm>
          <a:prstGeom prst="rect">
            <a:avLst/>
          </a:prstGeom>
        </p:spPr>
      </p:pic>
      <p:sp>
        <p:nvSpPr>
          <p:cNvPr id="2" name="CasellaDiTesto 1"/>
          <p:cNvSpPr txBox="1"/>
          <p:nvPr/>
        </p:nvSpPr>
        <p:spPr>
          <a:xfrm>
            <a:off x="821474" y="2924944"/>
            <a:ext cx="7531200" cy="224676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457200" indent="-457200" algn="just">
              <a:buFontTx/>
              <a:buChar char="-"/>
            </a:pPr>
            <a:r>
              <a:rPr lang="it-IT" sz="2800" dirty="0" smtClean="0"/>
              <a:t>4</a:t>
            </a:r>
            <a:r>
              <a:rPr lang="it-IT" sz="2800" dirty="0"/>
              <a:t>. Si passa alla </a:t>
            </a:r>
            <a:r>
              <a:rPr lang="it-IT" sz="2800" u="sng" dirty="0"/>
              <a:t>seconda fase</a:t>
            </a:r>
            <a:r>
              <a:rPr lang="it-IT" sz="2800" dirty="0"/>
              <a:t>: “</a:t>
            </a:r>
            <a:r>
              <a:rPr lang="it-IT" sz="2800" b="1" dirty="0"/>
              <a:t>cosa ci ha colpito</a:t>
            </a:r>
            <a:r>
              <a:rPr lang="it-IT" sz="2800" dirty="0"/>
              <a:t>, cosa ci interpella profondamente, cosa ci dice lo Spirito?”. Il coordinatore o qualcuno che lo affianca fa una breve sintesi di quanto emerso. Seguono due minuti di silenzio. </a:t>
            </a:r>
            <a:endParaRPr lang="it-IT" sz="2800" dirty="0" smtClean="0"/>
          </a:p>
        </p:txBody>
      </p:sp>
    </p:spTree>
    <p:extLst>
      <p:ext uri="{BB962C8B-B14F-4D97-AF65-F5344CB8AC3E}">
        <p14:creationId xmlns:p14="http://schemas.microsoft.com/office/powerpoint/2010/main" xmlns="" val="33725894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833270" y="1772816"/>
            <a:ext cx="7429552" cy="562954"/>
          </a:xfrm>
          <a:solidFill>
            <a:schemeClr val="tx2"/>
          </a:solidFill>
        </p:spPr>
        <p:style>
          <a:lnRef idx="3">
            <a:schemeClr val="lt1"/>
          </a:lnRef>
          <a:fillRef idx="1">
            <a:schemeClr val="accent1"/>
          </a:fillRef>
          <a:effectRef idx="1">
            <a:schemeClr val="accent1"/>
          </a:effectRef>
          <a:fontRef idx="minor">
            <a:schemeClr val="lt1"/>
          </a:fontRef>
        </p:style>
        <p:txBody>
          <a:bodyPr>
            <a:normAutofit/>
          </a:bodyPr>
          <a:lstStyle/>
          <a:p>
            <a:r>
              <a:rPr lang="it-IT" sz="2400" b="1" dirty="0" smtClean="0">
                <a:solidFill>
                  <a:schemeClr val="bg1"/>
                </a:solidFill>
              </a:rPr>
              <a:t>Incontri (6 passaggi ideali)</a:t>
            </a:r>
          </a:p>
        </p:txBody>
      </p:sp>
      <p:pic>
        <p:nvPicPr>
          <p:cNvPr id="4" name="Immagine 3" descr="CEI_LOGO_SINODO_POS_ORIZZ.png"/>
          <p:cNvPicPr>
            <a:picLocks noChangeAspect="1"/>
          </p:cNvPicPr>
          <p:nvPr/>
        </p:nvPicPr>
        <p:blipFill>
          <a:blip r:embed="rId2" cstate="print"/>
          <a:stretch>
            <a:fillRect/>
          </a:stretch>
        </p:blipFill>
        <p:spPr>
          <a:xfrm>
            <a:off x="428596" y="500042"/>
            <a:ext cx="1643074" cy="884611"/>
          </a:xfrm>
          <a:prstGeom prst="rect">
            <a:avLst/>
          </a:prstGeom>
        </p:spPr>
      </p:pic>
      <p:sp>
        <p:nvSpPr>
          <p:cNvPr id="2" name="CasellaDiTesto 1"/>
          <p:cNvSpPr txBox="1"/>
          <p:nvPr/>
        </p:nvSpPr>
        <p:spPr>
          <a:xfrm>
            <a:off x="821474" y="2924944"/>
            <a:ext cx="7531200" cy="310854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457200" indent="-457200" algn="just">
              <a:buFontTx/>
              <a:buChar char="-"/>
            </a:pPr>
            <a:r>
              <a:rPr lang="it-IT" sz="2800" dirty="0" smtClean="0"/>
              <a:t>5</a:t>
            </a:r>
            <a:r>
              <a:rPr lang="it-IT" sz="2800" dirty="0"/>
              <a:t>. Si arriva così alla </a:t>
            </a:r>
            <a:r>
              <a:rPr lang="it-IT" sz="2800" u="sng" dirty="0"/>
              <a:t>terza fase</a:t>
            </a:r>
            <a:r>
              <a:rPr lang="it-IT" sz="2800" dirty="0"/>
              <a:t>: “</a:t>
            </a:r>
            <a:r>
              <a:rPr lang="it-IT" sz="2800" b="1" dirty="0"/>
              <a:t>cosa sentiamo importante dire </a:t>
            </a:r>
            <a:r>
              <a:rPr lang="it-IT" sz="2800" dirty="0"/>
              <a:t>a noi </a:t>
            </a:r>
            <a:r>
              <a:rPr lang="it-IT" sz="2800" dirty="0" smtClean="0"/>
              <a:t>stessi, </a:t>
            </a:r>
            <a:r>
              <a:rPr lang="it-IT" sz="2800" dirty="0"/>
              <a:t>alla Chiesa intera come contributo sinodale rispetto a questo tema?”. L’incaricato fa una breve sintesi. </a:t>
            </a:r>
            <a:endParaRPr lang="it-IT" sz="2800" dirty="0" smtClean="0"/>
          </a:p>
          <a:p>
            <a:pPr marL="457200" indent="-457200" algn="just">
              <a:buFontTx/>
              <a:buChar char="-"/>
            </a:pPr>
            <a:r>
              <a:rPr lang="it-IT" sz="2800" dirty="0" smtClean="0"/>
              <a:t>6</a:t>
            </a:r>
            <a:r>
              <a:rPr lang="it-IT" sz="2800" dirty="0"/>
              <a:t>. Si conclude con la </a:t>
            </a:r>
            <a:r>
              <a:rPr lang="it-IT" sz="2800" b="1" dirty="0" smtClean="0"/>
              <a:t>preghiera</a:t>
            </a:r>
            <a:r>
              <a:rPr lang="it-IT" sz="2800" dirty="0" smtClean="0"/>
              <a:t>. Un </a:t>
            </a:r>
            <a:r>
              <a:rPr lang="it-IT" sz="2800" dirty="0"/>
              <a:t>breve momento conviviale finale rafforza il gruppo, crea fiducia, incoraggia a proseguire.</a:t>
            </a:r>
            <a:endParaRPr lang="it-IT" sz="2800" b="1" dirty="0">
              <a:solidFill>
                <a:srgbClr val="C00000"/>
              </a:solidFill>
            </a:endParaRPr>
          </a:p>
        </p:txBody>
      </p:sp>
    </p:spTree>
    <p:extLst>
      <p:ext uri="{BB962C8B-B14F-4D97-AF65-F5344CB8AC3E}">
        <p14:creationId xmlns:p14="http://schemas.microsoft.com/office/powerpoint/2010/main" xmlns="" val="2832875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CEI_LOGO_SINODO_POS_ORIZZ.png"/>
          <p:cNvPicPr>
            <a:picLocks noChangeAspect="1"/>
          </p:cNvPicPr>
          <p:nvPr/>
        </p:nvPicPr>
        <p:blipFill>
          <a:blip r:embed="rId2" cstate="print"/>
          <a:stretch>
            <a:fillRect/>
          </a:stretch>
        </p:blipFill>
        <p:spPr>
          <a:xfrm>
            <a:off x="4000496" y="357166"/>
            <a:ext cx="1643074" cy="884611"/>
          </a:xfrm>
          <a:prstGeom prst="rect">
            <a:avLst/>
          </a:prstGeom>
        </p:spPr>
      </p:pic>
      <p:graphicFrame>
        <p:nvGraphicFramePr>
          <p:cNvPr id="6" name="Diagramma 5"/>
          <p:cNvGraphicFramePr/>
          <p:nvPr>
            <p:extLst>
              <p:ext uri="{D42A27DB-BD31-4B8C-83A1-F6EECF244321}">
                <p14:modId xmlns:p14="http://schemas.microsoft.com/office/powerpoint/2010/main" xmlns="" val="948871630"/>
              </p:ext>
            </p:extLst>
          </p:nvPr>
        </p:nvGraphicFramePr>
        <p:xfrm>
          <a:off x="1115616" y="1124744"/>
          <a:ext cx="7488832"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4839421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CEI_LOGO_SINODO_POS_ORIZZ.png"/>
          <p:cNvPicPr>
            <a:picLocks noChangeAspect="1"/>
          </p:cNvPicPr>
          <p:nvPr/>
        </p:nvPicPr>
        <p:blipFill>
          <a:blip r:embed="rId2" cstate="print"/>
          <a:stretch>
            <a:fillRect/>
          </a:stretch>
        </p:blipFill>
        <p:spPr>
          <a:xfrm>
            <a:off x="428596" y="500042"/>
            <a:ext cx="1643074" cy="884611"/>
          </a:xfrm>
          <a:prstGeom prst="rect">
            <a:avLst/>
          </a:prstGeom>
        </p:spPr>
      </p:pic>
      <p:graphicFrame>
        <p:nvGraphicFramePr>
          <p:cNvPr id="5" name="Diagramma 4"/>
          <p:cNvGraphicFramePr/>
          <p:nvPr/>
        </p:nvGraphicFramePr>
        <p:xfrm>
          <a:off x="571472" y="1500174"/>
          <a:ext cx="7786742" cy="49292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SCHEMA-TAPPE-SINODO.jpeg"/>
          <p:cNvPicPr>
            <a:picLocks noChangeAspect="1"/>
          </p:cNvPicPr>
          <p:nvPr/>
        </p:nvPicPr>
        <p:blipFill>
          <a:blip r:embed="rId2"/>
          <a:srcRect b="49300"/>
          <a:stretch>
            <a:fillRect/>
          </a:stretch>
        </p:blipFill>
        <p:spPr>
          <a:xfrm>
            <a:off x="0" y="0"/>
            <a:ext cx="9144000" cy="6357958"/>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2185974" cy="1143000"/>
          </a:xfrm>
        </p:spPr>
        <p:style>
          <a:lnRef idx="0">
            <a:schemeClr val="accent1"/>
          </a:lnRef>
          <a:fillRef idx="3">
            <a:schemeClr val="accent1"/>
          </a:fillRef>
          <a:effectRef idx="3">
            <a:schemeClr val="accent1"/>
          </a:effectRef>
          <a:fontRef idx="minor">
            <a:schemeClr val="lt1"/>
          </a:fontRef>
        </p:style>
        <p:txBody>
          <a:bodyPr>
            <a:noAutofit/>
          </a:bodyPr>
          <a:lstStyle/>
          <a:p>
            <a:r>
              <a:rPr lang="it-IT" sz="2000" dirty="0" smtClean="0">
                <a:solidFill>
                  <a:schemeClr val="bg1"/>
                </a:solidFill>
              </a:rPr>
              <a:t>Scheda metodologica per la parrocchia</a:t>
            </a:r>
            <a:endParaRPr lang="it-IT" sz="2000" dirty="0">
              <a:solidFill>
                <a:schemeClr val="bg1"/>
              </a:solidFill>
            </a:endParaRPr>
          </a:p>
        </p:txBody>
      </p:sp>
      <p:sp>
        <p:nvSpPr>
          <p:cNvPr id="3" name="Segnaposto contenuto 2"/>
          <p:cNvSpPr>
            <a:spLocks noGrp="1"/>
          </p:cNvSpPr>
          <p:nvPr>
            <p:ph idx="1"/>
          </p:nvPr>
        </p:nvSpPr>
        <p:spPr>
          <a:xfrm>
            <a:off x="571472" y="3786190"/>
            <a:ext cx="7929618" cy="2714644"/>
          </a:xfrm>
        </p:spPr>
        <p:txBody>
          <a:bodyPr>
            <a:noAutofit/>
          </a:bodyPr>
          <a:lstStyle/>
          <a:p>
            <a:pPr algn="just">
              <a:buNone/>
            </a:pPr>
            <a:r>
              <a:rPr lang="it-IT" sz="1800" dirty="0" smtClean="0"/>
              <a:t>Il </a:t>
            </a:r>
            <a:r>
              <a:rPr lang="it-IT" sz="1800" dirty="0" smtClean="0"/>
              <a:t>percorso ha bisogno di </a:t>
            </a:r>
            <a:r>
              <a:rPr lang="it-IT" sz="1800" b="1" dirty="0" smtClean="0"/>
              <a:t>una o due persone di riferimento </a:t>
            </a:r>
            <a:r>
              <a:rPr lang="it-IT" sz="1800" dirty="0" smtClean="0"/>
              <a:t>che assieme al parroco e al </a:t>
            </a:r>
            <a:r>
              <a:rPr lang="it-IT" sz="1800" dirty="0" smtClean="0"/>
              <a:t>consiglio pastorale </a:t>
            </a:r>
            <a:r>
              <a:rPr lang="it-IT" sz="1800" dirty="0" smtClean="0"/>
              <a:t>parrocchiale progettino il percorso e seguano il lavoro. </a:t>
            </a:r>
            <a:r>
              <a:rPr lang="it-IT" sz="1800" dirty="0" smtClean="0"/>
              <a:t>(Nel </a:t>
            </a:r>
            <a:r>
              <a:rPr lang="it-IT" sz="1800" dirty="0" smtClean="0"/>
              <a:t>caso di parrocchie </a:t>
            </a:r>
            <a:r>
              <a:rPr lang="it-IT" sz="1800" dirty="0" err="1" smtClean="0"/>
              <a:t>medio-piccole</a:t>
            </a:r>
            <a:r>
              <a:rPr lang="it-IT" sz="1800" dirty="0" smtClean="0"/>
              <a:t> questo lavoro di progettazione è bene sia pensato a livello di unità o comunità </a:t>
            </a:r>
            <a:r>
              <a:rPr lang="it-IT" sz="1800" dirty="0" smtClean="0"/>
              <a:t>pastorale).</a:t>
            </a:r>
            <a:endParaRPr lang="it-IT" sz="1800" dirty="0" smtClean="0"/>
          </a:p>
          <a:p>
            <a:pPr algn="just">
              <a:buNone/>
            </a:pPr>
            <a:r>
              <a:rPr lang="it-IT" sz="1800" dirty="0" smtClean="0"/>
              <a:t>È bene, là dove è possibile, attivare </a:t>
            </a:r>
            <a:r>
              <a:rPr lang="it-IT" sz="1800" b="1" dirty="0" smtClean="0"/>
              <a:t>più gruppi sinodali</a:t>
            </a:r>
            <a:r>
              <a:rPr lang="it-IT" sz="1800" dirty="0" smtClean="0"/>
              <a:t>, ognuno dei quali dovrebbe avere </a:t>
            </a:r>
            <a:r>
              <a:rPr lang="it-IT" sz="1800" dirty="0" smtClean="0"/>
              <a:t>almeno 6-7 </a:t>
            </a:r>
            <a:r>
              <a:rPr lang="it-IT" sz="1800" dirty="0" smtClean="0"/>
              <a:t>persone e </a:t>
            </a:r>
            <a:r>
              <a:rPr lang="it-IT" sz="1800" u="sng" dirty="0" smtClean="0"/>
              <a:t>non superare le 10-12 persone</a:t>
            </a:r>
            <a:r>
              <a:rPr lang="it-IT" sz="1800" dirty="0" smtClean="0"/>
              <a:t>. </a:t>
            </a:r>
            <a:endParaRPr lang="it-IT" sz="1800" dirty="0" smtClean="0"/>
          </a:p>
          <a:p>
            <a:pPr algn="just">
              <a:buNone/>
            </a:pPr>
            <a:r>
              <a:rPr lang="it-IT" sz="1800" b="1" dirty="0" smtClean="0"/>
              <a:t>Ogni </a:t>
            </a:r>
            <a:r>
              <a:rPr lang="it-IT" sz="1800" b="1" dirty="0" smtClean="0"/>
              <a:t>gruppo </a:t>
            </a:r>
            <a:r>
              <a:rPr lang="it-IT" sz="1800" dirty="0" smtClean="0"/>
              <a:t>avrà un </a:t>
            </a:r>
            <a:r>
              <a:rPr lang="it-IT" sz="1800" b="1" dirty="0" smtClean="0"/>
              <a:t>coordinatore</a:t>
            </a:r>
            <a:r>
              <a:rPr lang="it-IT" sz="1800" dirty="0" smtClean="0"/>
              <a:t> e possibilmente un’altra persona che possa aiutare nella verbalizzazione dell’incontro; queste due figure partecipano attivamente al lavoro del gruppo</a:t>
            </a:r>
            <a:r>
              <a:rPr lang="it-IT" sz="1800" dirty="0" smtClean="0"/>
              <a:t>.</a:t>
            </a:r>
            <a:endParaRPr lang="it-IT" sz="1800" dirty="0" smtClean="0"/>
          </a:p>
        </p:txBody>
      </p:sp>
      <p:graphicFrame>
        <p:nvGraphicFramePr>
          <p:cNvPr id="5" name="Diagramma 4"/>
          <p:cNvGraphicFramePr/>
          <p:nvPr/>
        </p:nvGraphicFramePr>
        <p:xfrm>
          <a:off x="3357522" y="214290"/>
          <a:ext cx="5786478" cy="33575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0" y="714356"/>
            <a:ext cx="4143404" cy="5429288"/>
          </a:xfrm>
        </p:spPr>
        <p:txBody>
          <a:bodyPr>
            <a:noAutofit/>
          </a:bodyPr>
          <a:lstStyle/>
          <a:p>
            <a:pPr algn="just">
              <a:buNone/>
            </a:pPr>
            <a:r>
              <a:rPr lang="it-IT" sz="1800" dirty="0" smtClean="0"/>
              <a:t>La </a:t>
            </a:r>
            <a:r>
              <a:rPr lang="it-IT" sz="1800" dirty="0" smtClean="0"/>
              <a:t>costituzione del gruppo può avvenire in diversi modi (ad esempio: per libera iscrizione oppure per invito, a seconda dei contesti). </a:t>
            </a:r>
            <a:endParaRPr lang="it-IT" sz="1800" dirty="0" smtClean="0"/>
          </a:p>
          <a:p>
            <a:pPr algn="just">
              <a:buNone/>
            </a:pPr>
            <a:r>
              <a:rPr lang="it-IT" sz="1800" b="1" dirty="0" smtClean="0"/>
              <a:t>Ogni </a:t>
            </a:r>
            <a:r>
              <a:rPr lang="it-IT" sz="1800" b="1" dirty="0" smtClean="0"/>
              <a:t>gruppo affronterà la domanda generale </a:t>
            </a:r>
            <a:r>
              <a:rPr lang="it-IT" sz="1800" dirty="0" smtClean="0"/>
              <a:t>proposta </a:t>
            </a:r>
            <a:r>
              <a:rPr lang="it-IT" sz="1800" dirty="0" smtClean="0"/>
              <a:t>dal Sinodo </a:t>
            </a:r>
            <a:r>
              <a:rPr lang="it-IT" sz="1800" dirty="0" smtClean="0"/>
              <a:t>Universale attraverso alcune domande di due o più nuclei tematici, ritrovandosi in almeno un incontro. </a:t>
            </a:r>
            <a:endParaRPr lang="it-IT" sz="1800" dirty="0" smtClean="0"/>
          </a:p>
          <a:p>
            <a:pPr algn="just">
              <a:buNone/>
            </a:pPr>
            <a:r>
              <a:rPr lang="it-IT" sz="1800" dirty="0" smtClean="0"/>
              <a:t>L’importante </a:t>
            </a:r>
            <a:r>
              <a:rPr lang="it-IT" sz="1800" dirty="0" smtClean="0"/>
              <a:t>è che </a:t>
            </a:r>
            <a:r>
              <a:rPr lang="it-IT" sz="1800" b="1" dirty="0" smtClean="0"/>
              <a:t>attraverso i diversi gruppi attivati siano presi in considerazione tutti i nuclei tematici</a:t>
            </a:r>
            <a:r>
              <a:rPr lang="it-IT" sz="1800" dirty="0" smtClean="0"/>
              <a:t> e che nella conduzione dei singoli gruppi si abbia sempre presente </a:t>
            </a:r>
            <a:r>
              <a:rPr lang="it-IT" sz="1800" dirty="0" smtClean="0"/>
              <a:t>il loro </a:t>
            </a:r>
            <a:r>
              <a:rPr lang="it-IT" sz="1800" dirty="0" smtClean="0"/>
              <a:t>quadro d’insieme. </a:t>
            </a:r>
            <a:endParaRPr lang="it-IT" sz="1800" dirty="0" smtClean="0"/>
          </a:p>
          <a:p>
            <a:pPr algn="just">
              <a:buNone/>
            </a:pPr>
            <a:r>
              <a:rPr lang="it-IT" sz="1800" dirty="0" smtClean="0"/>
              <a:t>Gli </a:t>
            </a:r>
            <a:r>
              <a:rPr lang="it-IT" sz="1800" dirty="0" smtClean="0"/>
              <a:t>incontri dei diversi gruppi possono anche </a:t>
            </a:r>
            <a:r>
              <a:rPr lang="it-IT" sz="1800" dirty="0" smtClean="0"/>
              <a:t>svolgersi contemporaneamente e anche </a:t>
            </a:r>
            <a:r>
              <a:rPr lang="it-IT" sz="1800" dirty="0" smtClean="0"/>
              <a:t>in modalità on </a:t>
            </a:r>
            <a:r>
              <a:rPr lang="it-IT" sz="1800" dirty="0" err="1" smtClean="0"/>
              <a:t>line</a:t>
            </a:r>
            <a:r>
              <a:rPr lang="it-IT" sz="1800" dirty="0" smtClean="0"/>
              <a:t> dove fosse necessario</a:t>
            </a:r>
            <a:r>
              <a:rPr lang="it-IT" sz="1800" dirty="0" smtClean="0"/>
              <a:t>.</a:t>
            </a:r>
            <a:endParaRPr lang="it-IT" sz="1800" dirty="0" smtClean="0"/>
          </a:p>
        </p:txBody>
      </p:sp>
      <p:sp>
        <p:nvSpPr>
          <p:cNvPr id="5" name="Titolo 1"/>
          <p:cNvSpPr>
            <a:spLocks noGrp="1"/>
          </p:cNvSpPr>
          <p:nvPr>
            <p:ph type="title"/>
          </p:nvPr>
        </p:nvSpPr>
        <p:spPr>
          <a:xfrm>
            <a:off x="457200" y="274638"/>
            <a:ext cx="2185974" cy="1143000"/>
          </a:xfrm>
        </p:spPr>
        <p:style>
          <a:lnRef idx="0">
            <a:schemeClr val="accent1"/>
          </a:lnRef>
          <a:fillRef idx="3">
            <a:schemeClr val="accent1"/>
          </a:fillRef>
          <a:effectRef idx="3">
            <a:schemeClr val="accent1"/>
          </a:effectRef>
          <a:fontRef idx="minor">
            <a:schemeClr val="lt1"/>
          </a:fontRef>
        </p:style>
        <p:txBody>
          <a:bodyPr>
            <a:noAutofit/>
          </a:bodyPr>
          <a:lstStyle/>
          <a:p>
            <a:r>
              <a:rPr lang="it-IT" sz="2000" dirty="0" smtClean="0">
                <a:solidFill>
                  <a:schemeClr val="bg1"/>
                </a:solidFill>
              </a:rPr>
              <a:t>Scheda metodologica per la parrocchia</a:t>
            </a:r>
            <a:endParaRPr lang="it-IT" sz="2000" dirty="0">
              <a:solidFill>
                <a:schemeClr val="bg1"/>
              </a:solidFill>
            </a:endParaRPr>
          </a:p>
        </p:txBody>
      </p:sp>
      <p:pic>
        <p:nvPicPr>
          <p:cNvPr id="6" name="Immagine 5" descr="D2ENTJ1488066253.jpg.crdownload"/>
          <p:cNvPicPr>
            <a:picLocks noChangeAspect="1"/>
          </p:cNvPicPr>
          <p:nvPr/>
        </p:nvPicPr>
        <p:blipFill>
          <a:blip r:embed="rId2"/>
          <a:stretch>
            <a:fillRect/>
          </a:stretch>
        </p:blipFill>
        <p:spPr>
          <a:xfrm>
            <a:off x="571472" y="3500458"/>
            <a:ext cx="3857622" cy="2571748"/>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28596" y="4071942"/>
            <a:ext cx="8258236" cy="2071702"/>
          </a:xfrm>
        </p:spPr>
        <p:txBody>
          <a:bodyPr>
            <a:noAutofit/>
          </a:bodyPr>
          <a:lstStyle/>
          <a:p>
            <a:pPr algn="just">
              <a:buNone/>
            </a:pPr>
            <a:r>
              <a:rPr lang="it-IT" sz="2000" dirty="0" smtClean="0"/>
              <a:t>Le </a:t>
            </a:r>
            <a:r>
              <a:rPr lang="it-IT" sz="2000" dirty="0" smtClean="0"/>
              <a:t>domande dei diversi nuclei tematici rappresentano stimoli per il confronto e l’ascolto. </a:t>
            </a:r>
            <a:endParaRPr lang="it-IT" sz="2000" dirty="0" smtClean="0"/>
          </a:p>
          <a:p>
            <a:pPr algn="just">
              <a:buNone/>
            </a:pPr>
            <a:r>
              <a:rPr lang="it-IT" sz="2000" b="1" dirty="0" smtClean="0"/>
              <a:t>Non bisogna </a:t>
            </a:r>
            <a:r>
              <a:rPr lang="it-IT" sz="2000" b="1" dirty="0" smtClean="0"/>
              <a:t>perciò preoccuparsi di rispondere ad ogni singola domanda</a:t>
            </a:r>
            <a:r>
              <a:rPr lang="it-IT" sz="2000" dirty="0" smtClean="0"/>
              <a:t>, ma ogni partecipante risponde a quella o quelle che ritiene per lui più importanti</a:t>
            </a:r>
            <a:r>
              <a:rPr lang="it-IT" sz="2000" dirty="0" smtClean="0"/>
              <a:t>.</a:t>
            </a:r>
          </a:p>
          <a:p>
            <a:pPr algn="just">
              <a:buNone/>
            </a:pPr>
            <a:r>
              <a:rPr lang="it-IT" sz="2000" dirty="0" smtClean="0"/>
              <a:t> </a:t>
            </a:r>
            <a:r>
              <a:rPr lang="it-IT" sz="2000" dirty="0" smtClean="0"/>
              <a:t>Nella preparazione dell’incontro si possono individuare per ogni nucleo anche </a:t>
            </a:r>
            <a:r>
              <a:rPr lang="it-IT" sz="2000" b="1" dirty="0" smtClean="0"/>
              <a:t>solo alcune domande</a:t>
            </a:r>
            <a:r>
              <a:rPr lang="it-IT" sz="2000" dirty="0" smtClean="0"/>
              <a:t> su cui concentrare eventualmente l’attenzione</a:t>
            </a:r>
            <a:r>
              <a:rPr lang="it-IT" sz="2000" dirty="0" smtClean="0"/>
              <a:t>.</a:t>
            </a:r>
          </a:p>
        </p:txBody>
      </p:sp>
      <p:sp>
        <p:nvSpPr>
          <p:cNvPr id="5" name="Titolo 1"/>
          <p:cNvSpPr>
            <a:spLocks noGrp="1"/>
          </p:cNvSpPr>
          <p:nvPr>
            <p:ph type="title"/>
          </p:nvPr>
        </p:nvSpPr>
        <p:spPr>
          <a:xfrm>
            <a:off x="457200" y="274638"/>
            <a:ext cx="2185974" cy="1143000"/>
          </a:xfrm>
        </p:spPr>
        <p:style>
          <a:lnRef idx="0">
            <a:schemeClr val="accent1"/>
          </a:lnRef>
          <a:fillRef idx="3">
            <a:schemeClr val="accent1"/>
          </a:fillRef>
          <a:effectRef idx="3">
            <a:schemeClr val="accent1"/>
          </a:effectRef>
          <a:fontRef idx="minor">
            <a:schemeClr val="lt1"/>
          </a:fontRef>
        </p:style>
        <p:txBody>
          <a:bodyPr>
            <a:noAutofit/>
          </a:bodyPr>
          <a:lstStyle/>
          <a:p>
            <a:r>
              <a:rPr lang="it-IT" sz="2000" dirty="0" smtClean="0">
                <a:solidFill>
                  <a:schemeClr val="bg1"/>
                </a:solidFill>
              </a:rPr>
              <a:t>Scheda metodologica per la parrocchia</a:t>
            </a:r>
            <a:endParaRPr lang="it-IT" sz="2000" dirty="0">
              <a:solidFill>
                <a:schemeClr val="bg1"/>
              </a:solidFill>
            </a:endParaRPr>
          </a:p>
        </p:txBody>
      </p:sp>
      <p:pic>
        <p:nvPicPr>
          <p:cNvPr id="6" name="Immagine 5" descr="condivisione-826x532.jpg"/>
          <p:cNvPicPr>
            <a:picLocks noChangeAspect="1"/>
          </p:cNvPicPr>
          <p:nvPr/>
        </p:nvPicPr>
        <p:blipFill>
          <a:blip r:embed="rId2"/>
          <a:stretch>
            <a:fillRect/>
          </a:stretch>
        </p:blipFill>
        <p:spPr>
          <a:xfrm>
            <a:off x="3371689" y="357166"/>
            <a:ext cx="5324011" cy="3429024"/>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214810" y="500042"/>
            <a:ext cx="4643470" cy="6143668"/>
          </a:xfrm>
        </p:spPr>
        <p:txBody>
          <a:bodyPr>
            <a:noAutofit/>
          </a:bodyPr>
          <a:lstStyle/>
          <a:p>
            <a:pPr algn="just">
              <a:buNone/>
            </a:pPr>
            <a:r>
              <a:rPr lang="it-IT" sz="2000" dirty="0" smtClean="0"/>
              <a:t>Ogni </a:t>
            </a:r>
            <a:r>
              <a:rPr lang="it-IT" sz="2000" dirty="0" smtClean="0"/>
              <a:t>incontro è aperto e chiuso </a:t>
            </a:r>
            <a:r>
              <a:rPr lang="it-IT" sz="2000" dirty="0" smtClean="0"/>
              <a:t>con </a:t>
            </a:r>
            <a:r>
              <a:rPr lang="it-IT" sz="2000" b="1" dirty="0" smtClean="0"/>
              <a:t>una </a:t>
            </a:r>
            <a:r>
              <a:rPr lang="it-IT" sz="2000" b="1" dirty="0" smtClean="0"/>
              <a:t>breve preghiera</a:t>
            </a:r>
            <a:r>
              <a:rPr lang="it-IT" sz="2000" dirty="0" smtClean="0"/>
              <a:t>; </a:t>
            </a:r>
            <a:endParaRPr lang="it-IT" sz="2000" dirty="0" smtClean="0"/>
          </a:p>
          <a:p>
            <a:pPr algn="just">
              <a:buNone/>
            </a:pPr>
            <a:r>
              <a:rPr lang="it-IT" sz="2000" dirty="0" smtClean="0"/>
              <a:t>vengono </a:t>
            </a:r>
            <a:r>
              <a:rPr lang="it-IT" sz="2000" dirty="0" smtClean="0"/>
              <a:t>lette le </a:t>
            </a:r>
            <a:r>
              <a:rPr lang="it-IT" sz="2000" b="1" dirty="0" smtClean="0"/>
              <a:t>domande</a:t>
            </a:r>
            <a:r>
              <a:rPr lang="it-IT" sz="2000" dirty="0" smtClean="0"/>
              <a:t> dei nuclei tematici assegnati al gruppo, </a:t>
            </a:r>
            <a:r>
              <a:rPr lang="it-IT" sz="2000" dirty="0" smtClean="0"/>
              <a:t>poi vengono </a:t>
            </a:r>
            <a:r>
              <a:rPr lang="it-IT" sz="2000" dirty="0" smtClean="0"/>
              <a:t>lasciati alcuni minuti di </a:t>
            </a:r>
            <a:r>
              <a:rPr lang="it-IT" sz="2000" b="1" dirty="0" smtClean="0"/>
              <a:t>silenzio</a:t>
            </a:r>
            <a:r>
              <a:rPr lang="it-IT" sz="2000" dirty="0" smtClean="0"/>
              <a:t> per permettere a ciascuno di riflettere sul proprio intervento. </a:t>
            </a:r>
            <a:r>
              <a:rPr lang="it-IT" sz="2000" dirty="0" smtClean="0"/>
              <a:t>(</a:t>
            </a:r>
            <a:r>
              <a:rPr lang="it-IT" sz="2000" dirty="0" err="1" smtClean="0"/>
              <a:t>Cf</a:t>
            </a:r>
            <a:r>
              <a:rPr lang="it-IT" sz="2000" dirty="0" smtClean="0"/>
              <a:t>. Appendice </a:t>
            </a:r>
            <a:r>
              <a:rPr lang="it-IT" sz="2000" dirty="0" smtClean="0"/>
              <a:t>B del Vademecum </a:t>
            </a:r>
            <a:r>
              <a:rPr lang="it-IT" sz="2000" dirty="0" smtClean="0"/>
              <a:t>del Sinodo universale). </a:t>
            </a:r>
            <a:endParaRPr lang="it-IT" sz="2000" dirty="0" smtClean="0"/>
          </a:p>
          <a:p>
            <a:pPr algn="just">
              <a:buNone/>
            </a:pPr>
            <a:r>
              <a:rPr lang="it-IT" sz="2000" dirty="0" smtClean="0"/>
              <a:t>È importante che ogni gruppo alla fine del percorso elabori una </a:t>
            </a:r>
            <a:r>
              <a:rPr lang="it-IT" sz="2000" b="1" dirty="0" smtClean="0"/>
              <a:t>sintesi</a:t>
            </a:r>
            <a:r>
              <a:rPr lang="it-IT" sz="2000" dirty="0" smtClean="0"/>
              <a:t> del confronto e </a:t>
            </a:r>
            <a:r>
              <a:rPr lang="it-IT" sz="2000" dirty="0" smtClean="0"/>
              <a:t>dell’ascolto secondo </a:t>
            </a:r>
            <a:r>
              <a:rPr lang="it-IT" sz="2000" dirty="0" smtClean="0"/>
              <a:t>uno stile di corrispondenza a quanto emerso. </a:t>
            </a:r>
            <a:endParaRPr lang="it-IT" sz="2000" dirty="0" smtClean="0"/>
          </a:p>
          <a:p>
            <a:pPr algn="just">
              <a:buNone/>
            </a:pPr>
            <a:r>
              <a:rPr lang="it-IT" sz="2000" dirty="0" smtClean="0"/>
              <a:t>Sarà </a:t>
            </a:r>
            <a:r>
              <a:rPr lang="it-IT" sz="2000" dirty="0" smtClean="0"/>
              <a:t>poi necessario mettere insieme, </a:t>
            </a:r>
            <a:r>
              <a:rPr lang="it-IT" sz="2000" dirty="0" smtClean="0"/>
              <a:t>da parte </a:t>
            </a:r>
            <a:r>
              <a:rPr lang="it-IT" sz="2000" dirty="0" smtClean="0"/>
              <a:t>del referente del percorso, con il supporto dei referenti diocesani, il frutto delle </a:t>
            </a:r>
            <a:r>
              <a:rPr lang="it-IT" sz="2000" dirty="0" smtClean="0"/>
              <a:t>diverse sintesi</a:t>
            </a:r>
            <a:r>
              <a:rPr lang="it-IT" sz="2000" dirty="0" smtClean="0"/>
              <a:t>.</a:t>
            </a:r>
            <a:endParaRPr lang="it-IT" sz="2000" dirty="0"/>
          </a:p>
        </p:txBody>
      </p:sp>
      <p:sp>
        <p:nvSpPr>
          <p:cNvPr id="5" name="Titolo 1"/>
          <p:cNvSpPr>
            <a:spLocks noGrp="1"/>
          </p:cNvSpPr>
          <p:nvPr>
            <p:ph type="title"/>
          </p:nvPr>
        </p:nvSpPr>
        <p:spPr>
          <a:xfrm>
            <a:off x="457200" y="274638"/>
            <a:ext cx="2185974" cy="1143000"/>
          </a:xfrm>
        </p:spPr>
        <p:style>
          <a:lnRef idx="0">
            <a:schemeClr val="accent1"/>
          </a:lnRef>
          <a:fillRef idx="3">
            <a:schemeClr val="accent1"/>
          </a:fillRef>
          <a:effectRef idx="3">
            <a:schemeClr val="accent1"/>
          </a:effectRef>
          <a:fontRef idx="minor">
            <a:schemeClr val="lt1"/>
          </a:fontRef>
        </p:style>
        <p:txBody>
          <a:bodyPr>
            <a:noAutofit/>
          </a:bodyPr>
          <a:lstStyle/>
          <a:p>
            <a:r>
              <a:rPr lang="it-IT" sz="2000" dirty="0" smtClean="0">
                <a:solidFill>
                  <a:schemeClr val="bg1"/>
                </a:solidFill>
              </a:rPr>
              <a:t>Scheda metodologica per la parrocchia</a:t>
            </a:r>
            <a:endParaRPr lang="it-IT" sz="2000" dirty="0">
              <a:solidFill>
                <a:schemeClr val="bg1"/>
              </a:solidFill>
            </a:endParaRPr>
          </a:p>
        </p:txBody>
      </p:sp>
      <p:pic>
        <p:nvPicPr>
          <p:cNvPr id="4" name="Immagine 3" descr="gruppi-social.jpg"/>
          <p:cNvPicPr>
            <a:picLocks noChangeAspect="1"/>
          </p:cNvPicPr>
          <p:nvPr/>
        </p:nvPicPr>
        <p:blipFill>
          <a:blip r:embed="rId2"/>
          <a:stretch>
            <a:fillRect/>
          </a:stretch>
        </p:blipFill>
        <p:spPr>
          <a:xfrm>
            <a:off x="214282" y="3929066"/>
            <a:ext cx="3886196" cy="2428872"/>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8d596ea1d0072e02b45b97cefc7ff918.jpg"/>
          <p:cNvPicPr>
            <a:picLocks noGrp="1" noChangeAspect="1"/>
          </p:cNvPicPr>
          <p:nvPr>
            <p:ph idx="1"/>
          </p:nvPr>
        </p:nvPicPr>
        <p:blipFill>
          <a:blip r:embed="rId3"/>
          <a:stretch>
            <a:fillRect/>
          </a:stretch>
        </p:blipFill>
        <p:spPr>
          <a:xfrm>
            <a:off x="1142976" y="0"/>
            <a:ext cx="6858048" cy="6858048"/>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SCHEMA-TAPPE-SINODO.jpeg"/>
          <p:cNvPicPr>
            <a:picLocks noChangeAspect="1"/>
          </p:cNvPicPr>
          <p:nvPr/>
        </p:nvPicPr>
        <p:blipFill>
          <a:blip r:embed="rId2"/>
          <a:srcRect t="50000"/>
          <a:stretch>
            <a:fillRect/>
          </a:stretch>
        </p:blipFill>
        <p:spPr>
          <a:xfrm>
            <a:off x="0" y="285728"/>
            <a:ext cx="9144000" cy="6270127"/>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CEI_LOGO_SINODO_POS_ORIZZ.png"/>
          <p:cNvPicPr>
            <a:picLocks noChangeAspect="1"/>
          </p:cNvPicPr>
          <p:nvPr/>
        </p:nvPicPr>
        <p:blipFill>
          <a:blip r:embed="rId2" cstate="print"/>
          <a:stretch>
            <a:fillRect/>
          </a:stretch>
        </p:blipFill>
        <p:spPr>
          <a:xfrm>
            <a:off x="428596" y="500042"/>
            <a:ext cx="1643074" cy="884611"/>
          </a:xfrm>
          <a:prstGeom prst="rect">
            <a:avLst/>
          </a:prstGeom>
        </p:spPr>
      </p:pic>
      <p:sp>
        <p:nvSpPr>
          <p:cNvPr id="5" name="Rettangolo 4"/>
          <p:cNvSpPr/>
          <p:nvPr/>
        </p:nvSpPr>
        <p:spPr>
          <a:xfrm>
            <a:off x="500034" y="3643314"/>
            <a:ext cx="8072494" cy="2554545"/>
          </a:xfrm>
          <a:prstGeom prst="rect">
            <a:avLst/>
          </a:prstGeom>
        </p:spPr>
        <p:txBody>
          <a:bodyPr wrap="square">
            <a:spAutoFit/>
          </a:bodyPr>
          <a:lstStyle/>
          <a:p>
            <a:pPr algn="just"/>
            <a:r>
              <a:rPr lang="it-IT" sz="2000" b="1" dirty="0" smtClean="0">
                <a:solidFill>
                  <a:srgbClr val="C00000"/>
                </a:solidFill>
              </a:rPr>
              <a:t>La fase narrativa</a:t>
            </a:r>
            <a:r>
              <a:rPr lang="it-IT" sz="2000" dirty="0" smtClean="0">
                <a:solidFill>
                  <a:srgbClr val="C00000"/>
                </a:solidFill>
              </a:rPr>
              <a:t> </a:t>
            </a:r>
            <a:r>
              <a:rPr lang="it-IT" sz="2000" dirty="0" smtClean="0"/>
              <a:t>è costituita da un biennio in cui viene dato spazio all’ascolto e al racconto della vita delle persone, delle comunità e dei territori. </a:t>
            </a:r>
          </a:p>
          <a:p>
            <a:pPr algn="just"/>
            <a:r>
              <a:rPr lang="it-IT" sz="2000" dirty="0" smtClean="0"/>
              <a:t>Nel </a:t>
            </a:r>
            <a:r>
              <a:rPr lang="it-IT" sz="2000" b="1" dirty="0" smtClean="0">
                <a:solidFill>
                  <a:srgbClr val="00B050"/>
                </a:solidFill>
              </a:rPr>
              <a:t>primo anno </a:t>
            </a:r>
            <a:r>
              <a:rPr lang="it-IT" sz="2000" dirty="0" smtClean="0"/>
              <a:t>(2021-22) </a:t>
            </a:r>
            <a:r>
              <a:rPr lang="it-IT" sz="2000" b="1" dirty="0" smtClean="0"/>
              <a:t>vivremo un confronto a tutto campo sulla Chiesa, percorrendo le tracce proposte dal Sinodo dei Vescovi; </a:t>
            </a:r>
          </a:p>
          <a:p>
            <a:pPr algn="just"/>
            <a:r>
              <a:rPr lang="it-IT" sz="2000" dirty="0" smtClean="0"/>
              <a:t>nel </a:t>
            </a:r>
            <a:r>
              <a:rPr lang="it-IT" sz="2000" b="1" dirty="0" smtClean="0">
                <a:solidFill>
                  <a:srgbClr val="00B050"/>
                </a:solidFill>
              </a:rPr>
              <a:t>secondo anno </a:t>
            </a:r>
            <a:r>
              <a:rPr lang="it-IT" sz="2000" dirty="0" smtClean="0"/>
              <a:t>(2022-23) </a:t>
            </a:r>
            <a:r>
              <a:rPr lang="it-IT" sz="2000" b="1" dirty="0" smtClean="0"/>
              <a:t>la consultazione del Popolo di Dio si concentrerà su alcune priorità che saranno individuate dall’Assemblea Generale della CEI del maggio 2022.</a:t>
            </a:r>
            <a:endParaRPr lang="it-IT" sz="2000" b="1" dirty="0"/>
          </a:p>
        </p:txBody>
      </p:sp>
      <p:pic>
        <p:nvPicPr>
          <p:cNvPr id="6" name="Immagine 5" descr="narrativa.jpg"/>
          <p:cNvPicPr>
            <a:picLocks noChangeAspect="1"/>
          </p:cNvPicPr>
          <p:nvPr/>
        </p:nvPicPr>
        <p:blipFill>
          <a:blip r:embed="rId3"/>
          <a:stretch>
            <a:fillRect/>
          </a:stretch>
        </p:blipFill>
        <p:spPr>
          <a:xfrm>
            <a:off x="3929058" y="0"/>
            <a:ext cx="4506684" cy="3286124"/>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CEI_LOGO_SINODO_POS_ORIZZ.png"/>
          <p:cNvPicPr>
            <a:picLocks noChangeAspect="1"/>
          </p:cNvPicPr>
          <p:nvPr/>
        </p:nvPicPr>
        <p:blipFill>
          <a:blip r:embed="rId2" cstate="print"/>
          <a:stretch>
            <a:fillRect/>
          </a:stretch>
        </p:blipFill>
        <p:spPr>
          <a:xfrm>
            <a:off x="428596" y="500042"/>
            <a:ext cx="1643074" cy="884611"/>
          </a:xfrm>
          <a:prstGeom prst="rect">
            <a:avLst/>
          </a:prstGeom>
        </p:spPr>
      </p:pic>
      <p:sp>
        <p:nvSpPr>
          <p:cNvPr id="5" name="Rettangolo 4"/>
          <p:cNvSpPr/>
          <p:nvPr/>
        </p:nvSpPr>
        <p:spPr>
          <a:xfrm>
            <a:off x="571472" y="3857628"/>
            <a:ext cx="7929618" cy="2246769"/>
          </a:xfrm>
          <a:prstGeom prst="rect">
            <a:avLst/>
          </a:prstGeom>
        </p:spPr>
        <p:txBody>
          <a:bodyPr wrap="square">
            <a:spAutoFit/>
          </a:bodyPr>
          <a:lstStyle/>
          <a:p>
            <a:pPr algn="just"/>
            <a:r>
              <a:rPr lang="it-IT" sz="2000" b="1" dirty="0" smtClean="0">
                <a:solidFill>
                  <a:srgbClr val="C00000"/>
                </a:solidFill>
              </a:rPr>
              <a:t>La fase sapienziale </a:t>
            </a:r>
            <a:r>
              <a:rPr lang="it-IT" sz="2000" dirty="0" smtClean="0"/>
              <a:t>è rappresentata da un anno (2023-24) in cui le comunità, insieme ai loro pastori, s’impegneranno in una lettura spirituale delle narrazioni emerse nel biennio precedente, cercando di discernere </a:t>
            </a:r>
            <a:r>
              <a:rPr lang="it-IT" sz="2000" b="1" dirty="0" smtClean="0"/>
              <a:t>“ciò che lo Spirito dice alle Chiese” </a:t>
            </a:r>
            <a:r>
              <a:rPr lang="it-IT" sz="2000" dirty="0" smtClean="0"/>
              <a:t>attraverso il senso di fede del Popolo di Dio. </a:t>
            </a:r>
          </a:p>
          <a:p>
            <a:pPr algn="just"/>
            <a:r>
              <a:rPr lang="it-IT" sz="2000" dirty="0" smtClean="0"/>
              <a:t>In questo esercizio saranno coinvolte </a:t>
            </a:r>
            <a:r>
              <a:rPr lang="it-IT" sz="2000" b="1" i="1" dirty="0" smtClean="0"/>
              <a:t>le Commissioni Episcopali e gli Uffici pastorali della CEI, le Istituzioni teologiche e culturali.</a:t>
            </a:r>
            <a:endParaRPr lang="it-IT" sz="2000" b="1" i="1" dirty="0"/>
          </a:p>
        </p:txBody>
      </p:sp>
      <p:pic>
        <p:nvPicPr>
          <p:cNvPr id="6" name="Immagine 5" descr="sapienziale-2.jpg"/>
          <p:cNvPicPr>
            <a:picLocks noChangeAspect="1"/>
          </p:cNvPicPr>
          <p:nvPr/>
        </p:nvPicPr>
        <p:blipFill>
          <a:blip r:embed="rId3"/>
          <a:stretch>
            <a:fillRect/>
          </a:stretch>
        </p:blipFill>
        <p:spPr>
          <a:xfrm>
            <a:off x="3714744" y="0"/>
            <a:ext cx="4667240" cy="3403196"/>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CEI_LOGO_SINODO_POS_ORIZZ.png"/>
          <p:cNvPicPr>
            <a:picLocks noChangeAspect="1"/>
          </p:cNvPicPr>
          <p:nvPr/>
        </p:nvPicPr>
        <p:blipFill>
          <a:blip r:embed="rId2" cstate="print"/>
          <a:stretch>
            <a:fillRect/>
          </a:stretch>
        </p:blipFill>
        <p:spPr>
          <a:xfrm>
            <a:off x="428596" y="500042"/>
            <a:ext cx="1643074" cy="884611"/>
          </a:xfrm>
          <a:prstGeom prst="rect">
            <a:avLst/>
          </a:prstGeom>
        </p:spPr>
      </p:pic>
      <p:sp>
        <p:nvSpPr>
          <p:cNvPr id="5" name="Rettangolo 4"/>
          <p:cNvSpPr/>
          <p:nvPr/>
        </p:nvSpPr>
        <p:spPr>
          <a:xfrm>
            <a:off x="500034" y="4214818"/>
            <a:ext cx="7786742" cy="1938992"/>
          </a:xfrm>
          <a:prstGeom prst="rect">
            <a:avLst/>
          </a:prstGeom>
        </p:spPr>
        <p:txBody>
          <a:bodyPr wrap="square">
            <a:spAutoFit/>
          </a:bodyPr>
          <a:lstStyle/>
          <a:p>
            <a:pPr algn="just"/>
            <a:r>
              <a:rPr lang="it-IT" sz="2000" b="1" dirty="0" smtClean="0">
                <a:solidFill>
                  <a:srgbClr val="C00000"/>
                </a:solidFill>
              </a:rPr>
              <a:t>La fase profetica </a:t>
            </a:r>
            <a:r>
              <a:rPr lang="it-IT" sz="2000" dirty="0" smtClean="0"/>
              <a:t>culminerà, nel 2025, in un </a:t>
            </a:r>
            <a:r>
              <a:rPr lang="it-IT" sz="2000" b="1" dirty="0" smtClean="0"/>
              <a:t>evento assembleare nazionale</a:t>
            </a:r>
            <a:r>
              <a:rPr lang="it-IT" sz="2000" dirty="0" smtClean="0"/>
              <a:t> da definire insieme strada facendo. </a:t>
            </a:r>
          </a:p>
          <a:p>
            <a:pPr algn="just"/>
            <a:r>
              <a:rPr lang="it-IT" sz="2000" dirty="0" smtClean="0"/>
              <a:t>In questo con-venire verranno assunte alcune </a:t>
            </a:r>
            <a:r>
              <a:rPr lang="it-IT" sz="2000" b="1" i="1" dirty="0" smtClean="0">
                <a:solidFill>
                  <a:srgbClr val="00B050"/>
                </a:solidFill>
              </a:rPr>
              <a:t>scelte evangeliche</a:t>
            </a:r>
            <a:r>
              <a:rPr lang="it-IT" sz="2000" dirty="0" smtClean="0"/>
              <a:t>, che le Chiese in Italia saranno chiamate a riconsegnare al Popolo di Dio, incarnandole nella vita delle comunità nella seconda parte del decennio (2025-30).</a:t>
            </a:r>
            <a:endParaRPr lang="it-IT" sz="2000" dirty="0"/>
          </a:p>
        </p:txBody>
      </p:sp>
      <p:pic>
        <p:nvPicPr>
          <p:cNvPr id="6" name="Immagine 5" descr="profetica-3.jpg"/>
          <p:cNvPicPr>
            <a:picLocks noChangeAspect="1"/>
          </p:cNvPicPr>
          <p:nvPr/>
        </p:nvPicPr>
        <p:blipFill>
          <a:blip r:embed="rId3"/>
          <a:stretch>
            <a:fillRect/>
          </a:stretch>
        </p:blipFill>
        <p:spPr>
          <a:xfrm>
            <a:off x="3286116" y="0"/>
            <a:ext cx="4952991" cy="3611556"/>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e tre fasi fondamentali del cammino sinodale">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a:stretch>
            <a:fillRect/>
          </a:stretch>
        </p:blipFill>
        <p:spPr>
          <a:xfrm>
            <a:off x="549275" y="1600200"/>
            <a:ext cx="8045450" cy="4525963"/>
          </a:xfrm>
        </p:spPr>
      </p:pic>
      <p:pic>
        <p:nvPicPr>
          <p:cNvPr id="5" name="Immagine 4" descr="CEI_LOGO_SINODO_POS_ORIZZ.png"/>
          <p:cNvPicPr>
            <a:picLocks noChangeAspect="1"/>
          </p:cNvPicPr>
          <p:nvPr/>
        </p:nvPicPr>
        <p:blipFill>
          <a:blip r:embed="rId5" cstate="print"/>
          <a:stretch>
            <a:fillRect/>
          </a:stretch>
        </p:blipFill>
        <p:spPr>
          <a:xfrm>
            <a:off x="428596" y="500042"/>
            <a:ext cx="1643074" cy="884611"/>
          </a:xfrm>
          <a:prstGeom prst="rect">
            <a:avLst/>
          </a:prstGeom>
        </p:spPr>
      </p:pic>
      <p:sp>
        <p:nvSpPr>
          <p:cNvPr id="6" name="Rettangolo 5"/>
          <p:cNvSpPr/>
          <p:nvPr/>
        </p:nvSpPr>
        <p:spPr>
          <a:xfrm>
            <a:off x="3357554" y="714356"/>
            <a:ext cx="4572000" cy="646331"/>
          </a:xfrm>
          <a:prstGeom prst="rect">
            <a:avLst/>
          </a:prstGeom>
        </p:spPr>
        <p:txBody>
          <a:bodyPr>
            <a:spAutoFit/>
          </a:bodyPr>
          <a:lstStyle/>
          <a:p>
            <a:r>
              <a:rPr lang="it-IT" dirty="0" smtClean="0"/>
              <a:t>https://www.youtube.com/watch?v=D4CBn8okK8A</a:t>
            </a:r>
            <a:endParaRPr lang="it-IT" dirty="0"/>
          </a:p>
        </p:txBody>
      </p:sp>
    </p:spTree>
    <p:extLst>
      <p:ext uri="{BB962C8B-B14F-4D97-AF65-F5344CB8AC3E}">
        <p14:creationId xmlns:p14="http://schemas.microsoft.com/office/powerpoint/2010/main" xmlns="" val="7087742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4055</TotalTime>
  <Words>2545</Words>
  <Application>Microsoft Office PowerPoint</Application>
  <PresentationFormat>Presentazione su schermo (4:3)</PresentationFormat>
  <Paragraphs>149</Paragraphs>
  <Slides>44</Slides>
  <Notes>2</Notes>
  <HiddenSlides>0</HiddenSlides>
  <MMClips>1</MMClips>
  <ScaleCrop>false</ScaleCrop>
  <HeadingPairs>
    <vt:vector size="4" baseType="variant">
      <vt:variant>
        <vt:lpstr>Tema</vt:lpstr>
      </vt:variant>
      <vt:variant>
        <vt:i4>1</vt:i4>
      </vt:variant>
      <vt:variant>
        <vt:lpstr>Titoli diapositive</vt:lpstr>
      </vt:variant>
      <vt:variant>
        <vt:i4>44</vt:i4>
      </vt:variant>
    </vt:vector>
  </HeadingPairs>
  <TitlesOfParts>
    <vt:vector size="45" baseType="lpstr">
      <vt:lpstr>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Scheda metodologica per la parrocchia</vt:lpstr>
      <vt:lpstr>Scheda metodologica per la parrocchia</vt:lpstr>
      <vt:lpstr>Scheda metodologica per la parrocchia</vt:lpstr>
      <vt:lpstr>Scheda metodologica per la parrocchia</vt:lpstr>
      <vt:lpstr>Diapositiva 44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win10</dc:creator>
  <cp:lastModifiedBy>win10</cp:lastModifiedBy>
  <cp:revision>25</cp:revision>
  <dcterms:created xsi:type="dcterms:W3CDTF">2021-11-12T16:06:04Z</dcterms:created>
  <dcterms:modified xsi:type="dcterms:W3CDTF">2021-11-18T21:10:32Z</dcterms:modified>
</cp:coreProperties>
</file>